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39" r:id="rId1"/>
  </p:sldMasterIdLst>
  <p:notesMasterIdLst>
    <p:notesMasterId r:id="rId21"/>
  </p:notesMasterIdLst>
  <p:handoutMasterIdLst>
    <p:handoutMasterId r:id="rId22"/>
  </p:handoutMasterIdLst>
  <p:sldIdLst>
    <p:sldId id="366" r:id="rId2"/>
    <p:sldId id="327" r:id="rId3"/>
    <p:sldId id="345" r:id="rId4"/>
    <p:sldId id="368" r:id="rId5"/>
    <p:sldId id="369" r:id="rId6"/>
    <p:sldId id="370" r:id="rId7"/>
    <p:sldId id="371" r:id="rId8"/>
    <p:sldId id="385" r:id="rId9"/>
    <p:sldId id="375" r:id="rId10"/>
    <p:sldId id="383" r:id="rId11"/>
    <p:sldId id="372" r:id="rId12"/>
    <p:sldId id="373" r:id="rId13"/>
    <p:sldId id="374" r:id="rId14"/>
    <p:sldId id="386" r:id="rId15"/>
    <p:sldId id="388" r:id="rId16"/>
    <p:sldId id="376" r:id="rId17"/>
    <p:sldId id="382" r:id="rId18"/>
    <p:sldId id="387" r:id="rId19"/>
    <p:sldId id="377" r:id="rId20"/>
  </p:sldIdLst>
  <p:sldSz cx="9144000" cy="6858000" type="screen4x3"/>
  <p:notesSz cx="7102475" cy="8991600"/>
  <p:embeddedFontLst>
    <p:embeddedFont>
      <p:font typeface="B Titr" panose="00000700000000000000" pitchFamily="2" charset="-78"/>
      <p:bold r:id="rId23"/>
    </p:embeddedFont>
    <p:embeddedFont>
      <p:font typeface="IranNastaliq" panose="02020505000000020003" pitchFamily="18" charset="0"/>
      <p:regular r:id="rId24"/>
    </p:embeddedFont>
    <p:embeddedFont>
      <p:font typeface="Raleway Black" pitchFamily="2" charset="0"/>
      <p:bold r:id="rId25"/>
      <p:boldItalic r:id="rId26"/>
    </p:embeddedFont>
    <p:embeddedFont>
      <p:font typeface="Wingdings 2" panose="05020102010507070707" pitchFamily="18" charset="2"/>
      <p:regular r:id="rId2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3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9E4"/>
    <a:srgbClr val="020A53"/>
    <a:srgbClr val="051F7C"/>
    <a:srgbClr val="022589"/>
    <a:srgbClr val="000066"/>
    <a:srgbClr val="003366"/>
    <a:srgbClr val="003399"/>
    <a:srgbClr val="80808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8" autoAdjust="0"/>
    <p:restoredTop sz="83531" autoAdjust="0"/>
  </p:normalViewPr>
  <p:slideViewPr>
    <p:cSldViewPr>
      <p:cViewPr varScale="1">
        <p:scale>
          <a:sx n="70" d="100"/>
          <a:sy n="70" d="100"/>
        </p:scale>
        <p:origin x="630" y="54"/>
      </p:cViewPr>
      <p:guideLst>
        <p:guide orient="horz" pos="2160"/>
        <p:guide pos="2880"/>
      </p:guideLst>
    </p:cSldViewPr>
  </p:slideViewPr>
  <p:outlineViewPr>
    <p:cViewPr>
      <p:scale>
        <a:sx n="33" d="100"/>
        <a:sy n="33" d="100"/>
      </p:scale>
      <p:origin x="0" y="65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756" y="90"/>
      </p:cViewPr>
      <p:guideLst>
        <p:guide orient="horz" pos="2832"/>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8B139-3FF9-4660-98DF-70A1E7CFD02F}"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en-US"/>
        </a:p>
      </dgm:t>
    </dgm:pt>
    <dgm:pt modelId="{9BF3D722-7B13-44CD-9E65-2EFB5A360C5F}">
      <dgm:prSet phldrT="[Text]"/>
      <dgm:spPr/>
      <dgm:t>
        <a:bodyPr/>
        <a:lstStyle/>
        <a:p>
          <a:r>
            <a:rPr lang="en-US"/>
            <a:t>TAM</a:t>
          </a:r>
          <a:endParaRPr lang="en-US" dirty="0"/>
        </a:p>
      </dgm:t>
    </dgm:pt>
    <dgm:pt modelId="{BFEF6674-D231-4A30-86CB-8C0843567290}" type="parTrans" cxnId="{5BD04186-0F37-4816-9D38-D5DD604A1EF7}">
      <dgm:prSet/>
      <dgm:spPr/>
      <dgm:t>
        <a:bodyPr/>
        <a:lstStyle/>
        <a:p>
          <a:endParaRPr lang="en-US"/>
        </a:p>
      </dgm:t>
    </dgm:pt>
    <dgm:pt modelId="{95CECFE4-60A3-46C6-BBE6-C8458725F1E3}" type="sibTrans" cxnId="{5BD04186-0F37-4816-9D38-D5DD604A1EF7}">
      <dgm:prSet/>
      <dgm:spPr/>
      <dgm:t>
        <a:bodyPr/>
        <a:lstStyle/>
        <a:p>
          <a:endParaRPr lang="en-US"/>
        </a:p>
      </dgm:t>
    </dgm:pt>
    <dgm:pt modelId="{F74CD880-83A3-42BD-AACA-AF544EB8EF57}">
      <dgm:prSet phldrT="[Text]"/>
      <dgm:spPr/>
      <dgm:t>
        <a:bodyPr/>
        <a:lstStyle/>
        <a:p>
          <a:r>
            <a:rPr lang="en-US" dirty="0"/>
            <a:t>SAM</a:t>
          </a:r>
        </a:p>
      </dgm:t>
    </dgm:pt>
    <dgm:pt modelId="{5A7CC89F-F94B-4155-BFF5-3FED60EC36E8}" type="parTrans" cxnId="{38704B51-4577-4F16-8C56-96C3BFC2E357}">
      <dgm:prSet/>
      <dgm:spPr/>
      <dgm:t>
        <a:bodyPr/>
        <a:lstStyle/>
        <a:p>
          <a:endParaRPr lang="en-US"/>
        </a:p>
      </dgm:t>
    </dgm:pt>
    <dgm:pt modelId="{8050D133-5FC0-478B-98EB-EC6E26241FD4}" type="sibTrans" cxnId="{38704B51-4577-4F16-8C56-96C3BFC2E357}">
      <dgm:prSet/>
      <dgm:spPr/>
      <dgm:t>
        <a:bodyPr/>
        <a:lstStyle/>
        <a:p>
          <a:endParaRPr lang="en-US"/>
        </a:p>
      </dgm:t>
    </dgm:pt>
    <dgm:pt modelId="{9A73ECE4-EE89-4FE1-B9CE-FAD55D39D25C}">
      <dgm:prSet phldrT="[Text]"/>
      <dgm:spPr/>
      <dgm:t>
        <a:bodyPr/>
        <a:lstStyle/>
        <a:p>
          <a:r>
            <a:rPr lang="en-US" dirty="0"/>
            <a:t>SOM</a:t>
          </a:r>
        </a:p>
      </dgm:t>
    </dgm:pt>
    <dgm:pt modelId="{22BE8B86-C227-4826-A196-8C2736DB7A45}" type="parTrans" cxnId="{05DAFEA4-40E6-416F-9983-7D0B2B6C97CB}">
      <dgm:prSet/>
      <dgm:spPr/>
      <dgm:t>
        <a:bodyPr/>
        <a:lstStyle/>
        <a:p>
          <a:endParaRPr lang="en-US"/>
        </a:p>
      </dgm:t>
    </dgm:pt>
    <dgm:pt modelId="{91C751C3-D6A5-4D87-8E85-773F9C3BC792}" type="sibTrans" cxnId="{05DAFEA4-40E6-416F-9983-7D0B2B6C97CB}">
      <dgm:prSet/>
      <dgm:spPr/>
      <dgm:t>
        <a:bodyPr/>
        <a:lstStyle/>
        <a:p>
          <a:endParaRPr lang="en-US"/>
        </a:p>
      </dgm:t>
    </dgm:pt>
    <dgm:pt modelId="{1627538B-A4B4-48EC-965B-3A28C8DBDB02}" type="pres">
      <dgm:prSet presAssocID="{6C18B139-3FF9-4660-98DF-70A1E7CFD02F}" presName="Name0" presStyleCnt="0">
        <dgm:presLayoutVars>
          <dgm:chMax val="7"/>
          <dgm:resizeHandles val="exact"/>
        </dgm:presLayoutVars>
      </dgm:prSet>
      <dgm:spPr/>
    </dgm:pt>
    <dgm:pt modelId="{00C9FA06-DBA8-4D3A-AF8F-DAA3DCD5D6DE}" type="pres">
      <dgm:prSet presAssocID="{6C18B139-3FF9-4660-98DF-70A1E7CFD02F}" presName="comp1" presStyleCnt="0"/>
      <dgm:spPr/>
    </dgm:pt>
    <dgm:pt modelId="{62D80C17-4FA0-4AAF-9839-D8F500CDB473}" type="pres">
      <dgm:prSet presAssocID="{6C18B139-3FF9-4660-98DF-70A1E7CFD02F}" presName="circle1" presStyleLbl="node1" presStyleIdx="0" presStyleCnt="3" custLinFactNeighborX="-378" custLinFactNeighborY="1144"/>
      <dgm:spPr/>
    </dgm:pt>
    <dgm:pt modelId="{5B1EF9C5-2F54-4DFF-8FCF-AFE900BF4E09}" type="pres">
      <dgm:prSet presAssocID="{6C18B139-3FF9-4660-98DF-70A1E7CFD02F}" presName="c1text" presStyleLbl="node1" presStyleIdx="0" presStyleCnt="3">
        <dgm:presLayoutVars>
          <dgm:bulletEnabled val="1"/>
        </dgm:presLayoutVars>
      </dgm:prSet>
      <dgm:spPr/>
    </dgm:pt>
    <dgm:pt modelId="{2D7766E0-ACF5-442D-8C79-594D51162260}" type="pres">
      <dgm:prSet presAssocID="{6C18B139-3FF9-4660-98DF-70A1E7CFD02F}" presName="comp2" presStyleCnt="0"/>
      <dgm:spPr/>
    </dgm:pt>
    <dgm:pt modelId="{67AE46C6-EEE2-4284-8DBF-5B02A4DF548F}" type="pres">
      <dgm:prSet presAssocID="{6C18B139-3FF9-4660-98DF-70A1E7CFD02F}" presName="circle2" presStyleLbl="node1" presStyleIdx="1" presStyleCnt="3"/>
      <dgm:spPr/>
    </dgm:pt>
    <dgm:pt modelId="{0D0458BA-EC6D-41FA-AA88-E8B86D498BB6}" type="pres">
      <dgm:prSet presAssocID="{6C18B139-3FF9-4660-98DF-70A1E7CFD02F}" presName="c2text" presStyleLbl="node1" presStyleIdx="1" presStyleCnt="3">
        <dgm:presLayoutVars>
          <dgm:bulletEnabled val="1"/>
        </dgm:presLayoutVars>
      </dgm:prSet>
      <dgm:spPr/>
    </dgm:pt>
    <dgm:pt modelId="{2F58CC91-F9A2-4572-B6E6-F4326EC690E2}" type="pres">
      <dgm:prSet presAssocID="{6C18B139-3FF9-4660-98DF-70A1E7CFD02F}" presName="comp3" presStyleCnt="0"/>
      <dgm:spPr/>
    </dgm:pt>
    <dgm:pt modelId="{9F8B9C93-2B1F-48CA-9597-CFB339B3A5DB}" type="pres">
      <dgm:prSet presAssocID="{6C18B139-3FF9-4660-98DF-70A1E7CFD02F}" presName="circle3" presStyleLbl="node1" presStyleIdx="2" presStyleCnt="3"/>
      <dgm:spPr/>
    </dgm:pt>
    <dgm:pt modelId="{44EBF3BA-A05B-42FC-9F39-90FBD270F934}" type="pres">
      <dgm:prSet presAssocID="{6C18B139-3FF9-4660-98DF-70A1E7CFD02F}" presName="c3text" presStyleLbl="node1" presStyleIdx="2" presStyleCnt="3">
        <dgm:presLayoutVars>
          <dgm:bulletEnabled val="1"/>
        </dgm:presLayoutVars>
      </dgm:prSet>
      <dgm:spPr/>
    </dgm:pt>
  </dgm:ptLst>
  <dgm:cxnLst>
    <dgm:cxn modelId="{7814F807-C05D-4534-8C6D-5D0AB57CB454}" type="presOf" srcId="{9A73ECE4-EE89-4FE1-B9CE-FAD55D39D25C}" destId="{44EBF3BA-A05B-42FC-9F39-90FBD270F934}" srcOrd="1" destOrd="0" presId="urn:microsoft.com/office/officeart/2005/8/layout/venn2"/>
    <dgm:cxn modelId="{44649C09-67D1-418F-BF91-84C261F50905}" type="presOf" srcId="{9A73ECE4-EE89-4FE1-B9CE-FAD55D39D25C}" destId="{9F8B9C93-2B1F-48CA-9597-CFB339B3A5DB}" srcOrd="0" destOrd="0" presId="urn:microsoft.com/office/officeart/2005/8/layout/venn2"/>
    <dgm:cxn modelId="{DBD6CA12-0A4C-4DBC-9030-E584B14086C6}" type="presOf" srcId="{F74CD880-83A3-42BD-AACA-AF544EB8EF57}" destId="{0D0458BA-EC6D-41FA-AA88-E8B86D498BB6}" srcOrd="1" destOrd="0" presId="urn:microsoft.com/office/officeart/2005/8/layout/venn2"/>
    <dgm:cxn modelId="{6A29DE2F-F0EC-4317-9D4A-DFA361406514}" type="presOf" srcId="{F74CD880-83A3-42BD-AACA-AF544EB8EF57}" destId="{67AE46C6-EEE2-4284-8DBF-5B02A4DF548F}" srcOrd="0" destOrd="0" presId="urn:microsoft.com/office/officeart/2005/8/layout/venn2"/>
    <dgm:cxn modelId="{BD4A096F-FA77-45CE-96E0-D3A24A7B0DA8}" type="presOf" srcId="{9BF3D722-7B13-44CD-9E65-2EFB5A360C5F}" destId="{5B1EF9C5-2F54-4DFF-8FCF-AFE900BF4E09}" srcOrd="1" destOrd="0" presId="urn:microsoft.com/office/officeart/2005/8/layout/venn2"/>
    <dgm:cxn modelId="{38704B51-4577-4F16-8C56-96C3BFC2E357}" srcId="{6C18B139-3FF9-4660-98DF-70A1E7CFD02F}" destId="{F74CD880-83A3-42BD-AACA-AF544EB8EF57}" srcOrd="1" destOrd="0" parTransId="{5A7CC89F-F94B-4155-BFF5-3FED60EC36E8}" sibTransId="{8050D133-5FC0-478B-98EB-EC6E26241FD4}"/>
    <dgm:cxn modelId="{5BD04186-0F37-4816-9D38-D5DD604A1EF7}" srcId="{6C18B139-3FF9-4660-98DF-70A1E7CFD02F}" destId="{9BF3D722-7B13-44CD-9E65-2EFB5A360C5F}" srcOrd="0" destOrd="0" parTransId="{BFEF6674-D231-4A30-86CB-8C0843567290}" sibTransId="{95CECFE4-60A3-46C6-BBE6-C8458725F1E3}"/>
    <dgm:cxn modelId="{05DAFEA4-40E6-416F-9983-7D0B2B6C97CB}" srcId="{6C18B139-3FF9-4660-98DF-70A1E7CFD02F}" destId="{9A73ECE4-EE89-4FE1-B9CE-FAD55D39D25C}" srcOrd="2" destOrd="0" parTransId="{22BE8B86-C227-4826-A196-8C2736DB7A45}" sibTransId="{91C751C3-D6A5-4D87-8E85-773F9C3BC792}"/>
    <dgm:cxn modelId="{861E0CC2-B8A3-44F4-9343-84C7378345D0}" type="presOf" srcId="{9BF3D722-7B13-44CD-9E65-2EFB5A360C5F}" destId="{62D80C17-4FA0-4AAF-9839-D8F500CDB473}" srcOrd="0" destOrd="0" presId="urn:microsoft.com/office/officeart/2005/8/layout/venn2"/>
    <dgm:cxn modelId="{C706F5D9-A074-46EA-A2C3-379CC96806FB}" type="presOf" srcId="{6C18B139-3FF9-4660-98DF-70A1E7CFD02F}" destId="{1627538B-A4B4-48EC-965B-3A28C8DBDB02}" srcOrd="0" destOrd="0" presId="urn:microsoft.com/office/officeart/2005/8/layout/venn2"/>
    <dgm:cxn modelId="{AFDB6C07-CF84-440B-8868-1D89B6372467}" type="presParOf" srcId="{1627538B-A4B4-48EC-965B-3A28C8DBDB02}" destId="{00C9FA06-DBA8-4D3A-AF8F-DAA3DCD5D6DE}" srcOrd="0" destOrd="0" presId="urn:microsoft.com/office/officeart/2005/8/layout/venn2"/>
    <dgm:cxn modelId="{D5E5FB1D-C623-417F-A178-1DE34220F91A}" type="presParOf" srcId="{00C9FA06-DBA8-4D3A-AF8F-DAA3DCD5D6DE}" destId="{62D80C17-4FA0-4AAF-9839-D8F500CDB473}" srcOrd="0" destOrd="0" presId="urn:microsoft.com/office/officeart/2005/8/layout/venn2"/>
    <dgm:cxn modelId="{00CBD61F-9512-4D93-91A5-A991C9B64497}" type="presParOf" srcId="{00C9FA06-DBA8-4D3A-AF8F-DAA3DCD5D6DE}" destId="{5B1EF9C5-2F54-4DFF-8FCF-AFE900BF4E09}" srcOrd="1" destOrd="0" presId="urn:microsoft.com/office/officeart/2005/8/layout/venn2"/>
    <dgm:cxn modelId="{7450F3B4-2E8F-47B8-BB53-EB9DA85DFC9B}" type="presParOf" srcId="{1627538B-A4B4-48EC-965B-3A28C8DBDB02}" destId="{2D7766E0-ACF5-442D-8C79-594D51162260}" srcOrd="1" destOrd="0" presId="urn:microsoft.com/office/officeart/2005/8/layout/venn2"/>
    <dgm:cxn modelId="{33189A69-56CC-4924-A38D-46DE22D5A657}" type="presParOf" srcId="{2D7766E0-ACF5-442D-8C79-594D51162260}" destId="{67AE46C6-EEE2-4284-8DBF-5B02A4DF548F}" srcOrd="0" destOrd="0" presId="urn:microsoft.com/office/officeart/2005/8/layout/venn2"/>
    <dgm:cxn modelId="{F898B75E-A84C-458C-A6DC-CECDCADA0BDE}" type="presParOf" srcId="{2D7766E0-ACF5-442D-8C79-594D51162260}" destId="{0D0458BA-EC6D-41FA-AA88-E8B86D498BB6}" srcOrd="1" destOrd="0" presId="urn:microsoft.com/office/officeart/2005/8/layout/venn2"/>
    <dgm:cxn modelId="{3A027B56-C170-4724-B36C-CDD711044EAE}" type="presParOf" srcId="{1627538B-A4B4-48EC-965B-3A28C8DBDB02}" destId="{2F58CC91-F9A2-4572-B6E6-F4326EC690E2}" srcOrd="2" destOrd="0" presId="urn:microsoft.com/office/officeart/2005/8/layout/venn2"/>
    <dgm:cxn modelId="{9974E8BD-5093-4FAB-8BB3-59CF71A74DF4}" type="presParOf" srcId="{2F58CC91-F9A2-4572-B6E6-F4326EC690E2}" destId="{9F8B9C93-2B1F-48CA-9597-CFB339B3A5DB}" srcOrd="0" destOrd="0" presId="urn:microsoft.com/office/officeart/2005/8/layout/venn2"/>
    <dgm:cxn modelId="{4E219A85-8F93-492E-B468-10F7285C939A}" type="presParOf" srcId="{2F58CC91-F9A2-4572-B6E6-F4326EC690E2}" destId="{44EBF3BA-A05B-42FC-9F39-90FBD270F93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A9E8DD4-AFF4-4E9E-8E05-33927948CD86}" type="doc">
      <dgm:prSet loTypeId="urn:microsoft.com/office/officeart/2008/layout/PictureLineup" loCatId="picture" qsTypeId="urn:microsoft.com/office/officeart/2005/8/quickstyle/3d2" qsCatId="3D" csTypeId="urn:microsoft.com/office/officeart/2005/8/colors/accent3_2" csCatId="accent3" phldr="1"/>
      <dgm:spPr/>
      <dgm:t>
        <a:bodyPr/>
        <a:lstStyle/>
        <a:p>
          <a:endParaRPr lang="en-US"/>
        </a:p>
      </dgm:t>
    </dgm:pt>
    <dgm:pt modelId="{8A63B5D5-5FB9-4D60-9E1A-F5FC843639CD}">
      <dgm:prSet phldrT="[Text]" custT="1"/>
      <dgm:spPr/>
      <dgm:t>
        <a:bodyPr/>
        <a:lstStyle/>
        <a:p>
          <a:pPr rtl="1"/>
          <a:r>
            <a:rPr lang="fa-IR" sz="1800" dirty="0">
              <a:cs typeface="B Titr" panose="00000700000000000000" pitchFamily="2" charset="-78"/>
            </a:rPr>
            <a:t>نام</a:t>
          </a:r>
          <a:endParaRPr lang="en-US" sz="1800" dirty="0">
            <a:cs typeface="B Titr" panose="00000700000000000000" pitchFamily="2" charset="-78"/>
          </a:endParaRPr>
        </a:p>
      </dgm:t>
    </dgm:pt>
    <dgm:pt modelId="{866F1B20-BF63-4E5A-AD5C-DB3659F901C2}" type="parTrans" cxnId="{C185B51A-618F-4ECE-B1F6-51F9871D3FBE}">
      <dgm:prSet/>
      <dgm:spPr/>
      <dgm:t>
        <a:bodyPr/>
        <a:lstStyle/>
        <a:p>
          <a:pPr rtl="1"/>
          <a:endParaRPr lang="en-US" sz="5400">
            <a:cs typeface="B Titr" panose="00000700000000000000" pitchFamily="2" charset="-78"/>
          </a:endParaRPr>
        </a:p>
      </dgm:t>
    </dgm:pt>
    <dgm:pt modelId="{84B9ADD8-1B12-4189-8095-7C231EA9E0CC}" type="sibTrans" cxnId="{C185B51A-618F-4ECE-B1F6-51F9871D3FBE}">
      <dgm:prSet/>
      <dgm:spPr/>
      <dgm:t>
        <a:bodyPr/>
        <a:lstStyle/>
        <a:p>
          <a:pPr rtl="1"/>
          <a:endParaRPr lang="en-US" sz="5400">
            <a:cs typeface="B Titr" panose="00000700000000000000" pitchFamily="2" charset="-78"/>
          </a:endParaRPr>
        </a:p>
      </dgm:t>
    </dgm:pt>
    <dgm:pt modelId="{504799E2-DA42-4951-976E-B4B298F0A9C2}">
      <dgm:prSet phldrT="[Text]" custT="1"/>
      <dgm:spPr/>
      <dgm:t>
        <a:bodyPr/>
        <a:lstStyle/>
        <a:p>
          <a:pPr rtl="1"/>
          <a:r>
            <a:rPr lang="fa-IR" sz="1800" dirty="0">
              <a:cs typeface="B Titr" panose="00000700000000000000" pitchFamily="2" charset="-78"/>
            </a:rPr>
            <a:t>سمت</a:t>
          </a:r>
          <a:endParaRPr lang="en-US" sz="1800" dirty="0">
            <a:cs typeface="B Titr" panose="00000700000000000000" pitchFamily="2" charset="-78"/>
          </a:endParaRPr>
        </a:p>
      </dgm:t>
    </dgm:pt>
    <dgm:pt modelId="{302A05A9-008B-4854-B6FC-E0627A559B23}" type="parTrans" cxnId="{508BD608-BE8B-4EE0-A007-A310A7D7742E}">
      <dgm:prSet/>
      <dgm:spPr/>
      <dgm:t>
        <a:bodyPr/>
        <a:lstStyle/>
        <a:p>
          <a:pPr rtl="1"/>
          <a:endParaRPr lang="en-US" sz="5400">
            <a:cs typeface="B Titr" panose="00000700000000000000" pitchFamily="2" charset="-78"/>
          </a:endParaRPr>
        </a:p>
      </dgm:t>
    </dgm:pt>
    <dgm:pt modelId="{11C138CC-065D-45AC-8804-6BE86B40D63A}" type="sibTrans" cxnId="{508BD608-BE8B-4EE0-A007-A310A7D7742E}">
      <dgm:prSet/>
      <dgm:spPr/>
      <dgm:t>
        <a:bodyPr/>
        <a:lstStyle/>
        <a:p>
          <a:pPr rtl="1"/>
          <a:endParaRPr lang="en-US" sz="5400">
            <a:cs typeface="B Titr" panose="00000700000000000000" pitchFamily="2" charset="-78"/>
          </a:endParaRPr>
        </a:p>
      </dgm:t>
    </dgm:pt>
    <dgm:pt modelId="{1F4D1B06-73FE-44F9-91CD-4459E186097A}">
      <dgm:prSet phldrT="[Text]" custT="1"/>
      <dgm:spPr/>
      <dgm:t>
        <a:bodyPr/>
        <a:lstStyle/>
        <a:p>
          <a:pPr rtl="1"/>
          <a:r>
            <a:rPr lang="fa-IR" sz="1800" dirty="0">
              <a:cs typeface="B Titr" panose="00000700000000000000" pitchFamily="2" charset="-78"/>
            </a:rPr>
            <a:t>نام</a:t>
          </a:r>
          <a:endParaRPr lang="en-US" sz="1800" dirty="0">
            <a:cs typeface="B Titr" panose="00000700000000000000" pitchFamily="2" charset="-78"/>
          </a:endParaRPr>
        </a:p>
      </dgm:t>
    </dgm:pt>
    <dgm:pt modelId="{9DEE635D-8BC8-46E8-AF49-7161C0A36291}" type="parTrans" cxnId="{030EE58A-4076-4501-9BD3-030699F38ED7}">
      <dgm:prSet/>
      <dgm:spPr/>
      <dgm:t>
        <a:bodyPr/>
        <a:lstStyle/>
        <a:p>
          <a:pPr rtl="1"/>
          <a:endParaRPr lang="en-US" sz="5400">
            <a:cs typeface="B Titr" panose="00000700000000000000" pitchFamily="2" charset="-78"/>
          </a:endParaRPr>
        </a:p>
      </dgm:t>
    </dgm:pt>
    <dgm:pt modelId="{1692F304-5B50-41F0-AC3B-739BB4AA6C38}" type="sibTrans" cxnId="{030EE58A-4076-4501-9BD3-030699F38ED7}">
      <dgm:prSet/>
      <dgm:spPr/>
      <dgm:t>
        <a:bodyPr/>
        <a:lstStyle/>
        <a:p>
          <a:pPr rtl="1"/>
          <a:endParaRPr lang="en-US" sz="5400">
            <a:cs typeface="B Titr" panose="00000700000000000000" pitchFamily="2" charset="-78"/>
          </a:endParaRPr>
        </a:p>
      </dgm:t>
    </dgm:pt>
    <dgm:pt modelId="{3F0AE6AF-E0E2-4FC9-AF41-811C6D6A44B6}">
      <dgm:prSet phldrT="[Text]" custT="1"/>
      <dgm:spPr/>
      <dgm:t>
        <a:bodyPr/>
        <a:lstStyle/>
        <a:p>
          <a:pPr rtl="1"/>
          <a:r>
            <a:rPr lang="fa-IR" sz="1800" dirty="0">
              <a:cs typeface="B Titr" panose="00000700000000000000" pitchFamily="2" charset="-78"/>
            </a:rPr>
            <a:t>سمت</a:t>
          </a:r>
          <a:endParaRPr lang="en-US" sz="1800" dirty="0">
            <a:cs typeface="B Titr" panose="00000700000000000000" pitchFamily="2" charset="-78"/>
          </a:endParaRPr>
        </a:p>
      </dgm:t>
    </dgm:pt>
    <dgm:pt modelId="{89F94CE2-6F94-4076-92A6-66DEAD1416CA}" type="parTrans" cxnId="{A8E95CB9-D3B9-458B-943C-28A4E5D5390A}">
      <dgm:prSet/>
      <dgm:spPr/>
      <dgm:t>
        <a:bodyPr/>
        <a:lstStyle/>
        <a:p>
          <a:pPr rtl="1"/>
          <a:endParaRPr lang="en-US" sz="5400">
            <a:cs typeface="B Titr" panose="00000700000000000000" pitchFamily="2" charset="-78"/>
          </a:endParaRPr>
        </a:p>
      </dgm:t>
    </dgm:pt>
    <dgm:pt modelId="{F68BFA35-A193-49E7-A537-529E8518564A}" type="sibTrans" cxnId="{A8E95CB9-D3B9-458B-943C-28A4E5D5390A}">
      <dgm:prSet/>
      <dgm:spPr/>
      <dgm:t>
        <a:bodyPr/>
        <a:lstStyle/>
        <a:p>
          <a:pPr rtl="1"/>
          <a:endParaRPr lang="en-US" sz="5400">
            <a:cs typeface="B Titr" panose="00000700000000000000" pitchFamily="2" charset="-78"/>
          </a:endParaRPr>
        </a:p>
      </dgm:t>
    </dgm:pt>
    <dgm:pt modelId="{4586FE97-A072-4198-9B35-242573FED0CF}">
      <dgm:prSet phldrT="[Text]" custT="1"/>
      <dgm:spPr/>
      <dgm:t>
        <a:bodyPr/>
        <a:lstStyle/>
        <a:p>
          <a:pPr rtl="1"/>
          <a:r>
            <a:rPr lang="fa-IR" sz="1800" dirty="0">
              <a:cs typeface="B Titr" panose="00000700000000000000" pitchFamily="2" charset="-78"/>
            </a:rPr>
            <a:t>نام</a:t>
          </a:r>
          <a:endParaRPr lang="en-US" sz="1800" dirty="0">
            <a:cs typeface="B Titr" panose="00000700000000000000" pitchFamily="2" charset="-78"/>
          </a:endParaRPr>
        </a:p>
      </dgm:t>
    </dgm:pt>
    <dgm:pt modelId="{1B43A7F0-D3E3-44D5-BC5B-5142F29D1479}" type="parTrans" cxnId="{A9CB1097-3465-4946-B03A-21584A5CF72A}">
      <dgm:prSet/>
      <dgm:spPr/>
      <dgm:t>
        <a:bodyPr/>
        <a:lstStyle/>
        <a:p>
          <a:pPr rtl="1"/>
          <a:endParaRPr lang="en-US" sz="5400">
            <a:cs typeface="B Titr" panose="00000700000000000000" pitchFamily="2" charset="-78"/>
          </a:endParaRPr>
        </a:p>
      </dgm:t>
    </dgm:pt>
    <dgm:pt modelId="{0357E7F4-73E8-44E4-BCF7-F883F540E62E}" type="sibTrans" cxnId="{A9CB1097-3465-4946-B03A-21584A5CF72A}">
      <dgm:prSet/>
      <dgm:spPr/>
      <dgm:t>
        <a:bodyPr/>
        <a:lstStyle/>
        <a:p>
          <a:pPr rtl="1"/>
          <a:endParaRPr lang="en-US" sz="5400">
            <a:cs typeface="B Titr" panose="00000700000000000000" pitchFamily="2" charset="-78"/>
          </a:endParaRPr>
        </a:p>
      </dgm:t>
    </dgm:pt>
    <dgm:pt modelId="{FCD08C78-C87B-41D2-8AC1-A7B2356A04C8}">
      <dgm:prSet phldrT="[Text]" custT="1"/>
      <dgm:spPr/>
      <dgm:t>
        <a:bodyPr/>
        <a:lstStyle/>
        <a:p>
          <a:pPr rtl="1"/>
          <a:r>
            <a:rPr lang="fa-IR" sz="1800" dirty="0">
              <a:cs typeface="B Titr" panose="00000700000000000000" pitchFamily="2" charset="-78"/>
            </a:rPr>
            <a:t>سمت</a:t>
          </a:r>
          <a:endParaRPr lang="en-US" sz="1800" dirty="0">
            <a:cs typeface="B Titr" panose="00000700000000000000" pitchFamily="2" charset="-78"/>
          </a:endParaRPr>
        </a:p>
      </dgm:t>
    </dgm:pt>
    <dgm:pt modelId="{DACA75F4-8049-4665-8F3E-B925EDFD0F19}" type="parTrans" cxnId="{7002350F-6F31-4E01-B66E-12A0EA8576FC}">
      <dgm:prSet/>
      <dgm:spPr/>
      <dgm:t>
        <a:bodyPr/>
        <a:lstStyle/>
        <a:p>
          <a:pPr rtl="1"/>
          <a:endParaRPr lang="en-US" sz="5400">
            <a:cs typeface="B Titr" panose="00000700000000000000" pitchFamily="2" charset="-78"/>
          </a:endParaRPr>
        </a:p>
      </dgm:t>
    </dgm:pt>
    <dgm:pt modelId="{7F983D79-34E1-454D-8737-FDC1F60E33B9}" type="sibTrans" cxnId="{7002350F-6F31-4E01-B66E-12A0EA8576FC}">
      <dgm:prSet/>
      <dgm:spPr/>
      <dgm:t>
        <a:bodyPr/>
        <a:lstStyle/>
        <a:p>
          <a:pPr rtl="1"/>
          <a:endParaRPr lang="en-US" sz="5400">
            <a:cs typeface="B Titr" panose="00000700000000000000" pitchFamily="2" charset="-78"/>
          </a:endParaRPr>
        </a:p>
      </dgm:t>
    </dgm:pt>
    <dgm:pt modelId="{62150C1A-A282-4B6D-B141-CB9CE99B26EA}">
      <dgm:prSet phldrT="[Text]" custT="1"/>
      <dgm:spPr/>
      <dgm:t>
        <a:bodyPr/>
        <a:lstStyle/>
        <a:p>
          <a:pPr rtl="1"/>
          <a:r>
            <a:rPr lang="fa-IR" sz="1800" dirty="0">
              <a:cs typeface="B Titr" panose="00000700000000000000" pitchFamily="2" charset="-78"/>
            </a:rPr>
            <a:t>مدرک تحصیلی	</a:t>
          </a:r>
          <a:endParaRPr lang="en-US" sz="1800" dirty="0">
            <a:cs typeface="B Titr" panose="00000700000000000000" pitchFamily="2" charset="-78"/>
          </a:endParaRPr>
        </a:p>
      </dgm:t>
    </dgm:pt>
    <dgm:pt modelId="{24078D58-3E6F-4E33-8526-AE0A8B14DF93}" type="parTrans" cxnId="{E7A2A12F-7986-4686-B00B-0F4651BE0310}">
      <dgm:prSet/>
      <dgm:spPr/>
      <dgm:t>
        <a:bodyPr/>
        <a:lstStyle/>
        <a:p>
          <a:pPr rtl="1"/>
          <a:endParaRPr lang="fa-IR"/>
        </a:p>
      </dgm:t>
    </dgm:pt>
    <dgm:pt modelId="{E9B4DD75-475A-44E8-A2D1-208D2D2A995F}" type="sibTrans" cxnId="{E7A2A12F-7986-4686-B00B-0F4651BE0310}">
      <dgm:prSet/>
      <dgm:spPr/>
      <dgm:t>
        <a:bodyPr/>
        <a:lstStyle/>
        <a:p>
          <a:pPr rtl="1"/>
          <a:endParaRPr lang="fa-IR"/>
        </a:p>
      </dgm:t>
    </dgm:pt>
    <dgm:pt modelId="{DAFFC444-813E-4E78-85D7-D30ACF5893D5}">
      <dgm:prSet phldrT="[Text]" custT="1"/>
      <dgm:spPr/>
      <dgm:t>
        <a:bodyPr/>
        <a:lstStyle/>
        <a:p>
          <a:pPr rtl="1"/>
          <a:r>
            <a:rPr lang="fa-IR" sz="1800" dirty="0">
              <a:cs typeface="B Titr" panose="00000700000000000000" pitchFamily="2" charset="-78"/>
            </a:rPr>
            <a:t>مدرک تحصیلی</a:t>
          </a:r>
          <a:endParaRPr lang="en-US" sz="1800" dirty="0">
            <a:cs typeface="B Titr" panose="00000700000000000000" pitchFamily="2" charset="-78"/>
          </a:endParaRPr>
        </a:p>
      </dgm:t>
    </dgm:pt>
    <dgm:pt modelId="{44B39B2D-1976-4526-AE31-3A045D012370}" type="parTrans" cxnId="{B7CE6766-791C-4A66-827B-64934D1FDC71}">
      <dgm:prSet/>
      <dgm:spPr/>
      <dgm:t>
        <a:bodyPr/>
        <a:lstStyle/>
        <a:p>
          <a:pPr rtl="1"/>
          <a:endParaRPr lang="fa-IR"/>
        </a:p>
      </dgm:t>
    </dgm:pt>
    <dgm:pt modelId="{5C3E6BA3-BCD0-4349-9A5D-2C9007507748}" type="sibTrans" cxnId="{B7CE6766-791C-4A66-827B-64934D1FDC71}">
      <dgm:prSet/>
      <dgm:spPr/>
      <dgm:t>
        <a:bodyPr/>
        <a:lstStyle/>
        <a:p>
          <a:pPr rtl="1"/>
          <a:endParaRPr lang="fa-IR"/>
        </a:p>
      </dgm:t>
    </dgm:pt>
    <dgm:pt modelId="{16CE87EF-2950-4BAE-9B2C-94CD34247A7D}">
      <dgm:prSet phldrT="[Text]" custT="1"/>
      <dgm:spPr/>
      <dgm:t>
        <a:bodyPr/>
        <a:lstStyle/>
        <a:p>
          <a:pPr rtl="1"/>
          <a:r>
            <a:rPr lang="fa-IR" sz="1800" dirty="0">
              <a:cs typeface="B Titr" panose="00000700000000000000" pitchFamily="2" charset="-78"/>
            </a:rPr>
            <a:t>مدرک تحصیلی</a:t>
          </a:r>
          <a:endParaRPr lang="en-US" sz="1800" dirty="0">
            <a:cs typeface="B Titr" panose="00000700000000000000" pitchFamily="2" charset="-78"/>
          </a:endParaRPr>
        </a:p>
      </dgm:t>
    </dgm:pt>
    <dgm:pt modelId="{120BB638-3D18-443D-AB1A-B67E9589F410}" type="parTrans" cxnId="{CED0F0D1-6359-4545-BB98-B895E8695B64}">
      <dgm:prSet/>
      <dgm:spPr/>
      <dgm:t>
        <a:bodyPr/>
        <a:lstStyle/>
        <a:p>
          <a:pPr rtl="1"/>
          <a:endParaRPr lang="fa-IR"/>
        </a:p>
      </dgm:t>
    </dgm:pt>
    <dgm:pt modelId="{C4AC7FEB-14FB-447D-9E7E-283F82BAE0D6}" type="sibTrans" cxnId="{CED0F0D1-6359-4545-BB98-B895E8695B64}">
      <dgm:prSet/>
      <dgm:spPr/>
      <dgm:t>
        <a:bodyPr/>
        <a:lstStyle/>
        <a:p>
          <a:pPr rtl="1"/>
          <a:endParaRPr lang="fa-IR"/>
        </a:p>
      </dgm:t>
    </dgm:pt>
    <dgm:pt modelId="{65DEE35C-006E-43C7-B231-E475E182CEB4}" type="pres">
      <dgm:prSet presAssocID="{FA9E8DD4-AFF4-4E9E-8E05-33927948CD86}" presName="Name0" presStyleCnt="0">
        <dgm:presLayoutVars>
          <dgm:chMax/>
          <dgm:chPref/>
          <dgm:dir/>
          <dgm:animLvl val="lvl"/>
          <dgm:resizeHandles val="exact"/>
        </dgm:presLayoutVars>
      </dgm:prSet>
      <dgm:spPr/>
    </dgm:pt>
    <dgm:pt modelId="{1718155D-6070-47BF-8F8D-26EDD1910F88}" type="pres">
      <dgm:prSet presAssocID="{8A63B5D5-5FB9-4D60-9E1A-F5FC843639CD}" presName="composite" presStyleCnt="0"/>
      <dgm:spPr/>
    </dgm:pt>
    <dgm:pt modelId="{5377ABDB-F76F-4D58-AE99-C245AD2DC13A}" type="pres">
      <dgm:prSet presAssocID="{8A63B5D5-5FB9-4D60-9E1A-F5FC843639CD}" presName="Image" presStyleLbl="alignNode1" presStyleIdx="0" presStyleCnt="3"/>
      <dgm:spPr/>
    </dgm:pt>
    <dgm:pt modelId="{F9A00D06-C89A-4902-A6E0-879A51C34F0D}" type="pres">
      <dgm:prSet presAssocID="{8A63B5D5-5FB9-4D60-9E1A-F5FC843639CD}" presName="Accent" presStyleLbl="parChTrans1D1" presStyleIdx="0" presStyleCnt="3"/>
      <dgm:spPr/>
    </dgm:pt>
    <dgm:pt modelId="{18BA8B94-E72C-4843-93A6-AB858905D72C}" type="pres">
      <dgm:prSet presAssocID="{8A63B5D5-5FB9-4D60-9E1A-F5FC843639CD}" presName="Parent" presStyleLbl="revTx" presStyleIdx="0" presStyleCnt="3">
        <dgm:presLayoutVars>
          <dgm:chMax val="0"/>
          <dgm:chPref val="0"/>
          <dgm:bulletEnabled val="1"/>
        </dgm:presLayoutVars>
      </dgm:prSet>
      <dgm:spPr/>
    </dgm:pt>
    <dgm:pt modelId="{3C8CD0BF-AB13-43A8-AE05-68DDAC0BCC1E}" type="pres">
      <dgm:prSet presAssocID="{84B9ADD8-1B12-4189-8095-7C231EA9E0CC}" presName="sibTrans" presStyleCnt="0"/>
      <dgm:spPr/>
    </dgm:pt>
    <dgm:pt modelId="{F043C230-9531-4025-B7F0-F2C32B639CC4}" type="pres">
      <dgm:prSet presAssocID="{1F4D1B06-73FE-44F9-91CD-4459E186097A}" presName="composite" presStyleCnt="0"/>
      <dgm:spPr/>
    </dgm:pt>
    <dgm:pt modelId="{59056DB1-537C-434E-8009-9392161DD081}" type="pres">
      <dgm:prSet presAssocID="{1F4D1B06-73FE-44F9-91CD-4459E186097A}" presName="Image" presStyleLbl="alignNode1" presStyleIdx="1" presStyleCnt="3"/>
      <dgm:spPr/>
    </dgm:pt>
    <dgm:pt modelId="{9AC7BD77-8FA7-419F-B622-5D3B3464F355}" type="pres">
      <dgm:prSet presAssocID="{1F4D1B06-73FE-44F9-91CD-4459E186097A}" presName="Accent" presStyleLbl="parChTrans1D1" presStyleIdx="1" presStyleCnt="3"/>
      <dgm:spPr/>
    </dgm:pt>
    <dgm:pt modelId="{D037F3BB-951E-4587-8B26-9D3A719C254F}" type="pres">
      <dgm:prSet presAssocID="{1F4D1B06-73FE-44F9-91CD-4459E186097A}" presName="Parent" presStyleLbl="revTx" presStyleIdx="1" presStyleCnt="3">
        <dgm:presLayoutVars>
          <dgm:chMax val="0"/>
          <dgm:chPref val="0"/>
          <dgm:bulletEnabled val="1"/>
        </dgm:presLayoutVars>
      </dgm:prSet>
      <dgm:spPr/>
    </dgm:pt>
    <dgm:pt modelId="{D9E32C6C-4B13-4BBD-AE49-156D98883AA0}" type="pres">
      <dgm:prSet presAssocID="{1692F304-5B50-41F0-AC3B-739BB4AA6C38}" presName="sibTrans" presStyleCnt="0"/>
      <dgm:spPr/>
    </dgm:pt>
    <dgm:pt modelId="{AD1D723A-017A-4B6D-B0DA-91FE82DD6AF4}" type="pres">
      <dgm:prSet presAssocID="{4586FE97-A072-4198-9B35-242573FED0CF}" presName="composite" presStyleCnt="0"/>
      <dgm:spPr/>
    </dgm:pt>
    <dgm:pt modelId="{1EE630A0-D31B-4685-8CB6-A761A6566C02}" type="pres">
      <dgm:prSet presAssocID="{4586FE97-A072-4198-9B35-242573FED0CF}" presName="Image" presStyleLbl="alignNode1" presStyleIdx="2" presStyleCnt="3"/>
      <dgm:spPr/>
    </dgm:pt>
    <dgm:pt modelId="{7F991158-8938-4F22-BFAD-734553BB8E67}" type="pres">
      <dgm:prSet presAssocID="{4586FE97-A072-4198-9B35-242573FED0CF}" presName="Accent" presStyleLbl="parChTrans1D1" presStyleIdx="2" presStyleCnt="3"/>
      <dgm:spPr/>
    </dgm:pt>
    <dgm:pt modelId="{EADAB1A9-B41C-4B4A-B4F3-BA886E3DE799}" type="pres">
      <dgm:prSet presAssocID="{4586FE97-A072-4198-9B35-242573FED0CF}" presName="Parent" presStyleLbl="revTx" presStyleIdx="2" presStyleCnt="3">
        <dgm:presLayoutVars>
          <dgm:chMax val="0"/>
          <dgm:chPref val="0"/>
          <dgm:bulletEnabled val="1"/>
        </dgm:presLayoutVars>
      </dgm:prSet>
      <dgm:spPr/>
    </dgm:pt>
  </dgm:ptLst>
  <dgm:cxnLst>
    <dgm:cxn modelId="{508BD608-BE8B-4EE0-A007-A310A7D7742E}" srcId="{8A63B5D5-5FB9-4D60-9E1A-F5FC843639CD}" destId="{504799E2-DA42-4951-976E-B4B298F0A9C2}" srcOrd="0" destOrd="0" parTransId="{302A05A9-008B-4854-B6FC-E0627A559B23}" sibTransId="{11C138CC-065D-45AC-8804-6BE86B40D63A}"/>
    <dgm:cxn modelId="{7002350F-6F31-4E01-B66E-12A0EA8576FC}" srcId="{4586FE97-A072-4198-9B35-242573FED0CF}" destId="{FCD08C78-C87B-41D2-8AC1-A7B2356A04C8}" srcOrd="0" destOrd="0" parTransId="{DACA75F4-8049-4665-8F3E-B925EDFD0F19}" sibTransId="{7F983D79-34E1-454D-8737-FDC1F60E33B9}"/>
    <dgm:cxn modelId="{CEB1461A-D543-4196-9551-AC5949F5DCB8}" type="presOf" srcId="{4586FE97-A072-4198-9B35-242573FED0CF}" destId="{EADAB1A9-B41C-4B4A-B4F3-BA886E3DE799}" srcOrd="0" destOrd="0" presId="urn:microsoft.com/office/officeart/2008/layout/PictureLineup"/>
    <dgm:cxn modelId="{C185B51A-618F-4ECE-B1F6-51F9871D3FBE}" srcId="{FA9E8DD4-AFF4-4E9E-8E05-33927948CD86}" destId="{8A63B5D5-5FB9-4D60-9E1A-F5FC843639CD}" srcOrd="0" destOrd="0" parTransId="{866F1B20-BF63-4E5A-AD5C-DB3659F901C2}" sibTransId="{84B9ADD8-1B12-4189-8095-7C231EA9E0CC}"/>
    <dgm:cxn modelId="{E7A2A12F-7986-4686-B00B-0F4651BE0310}" srcId="{4586FE97-A072-4198-9B35-242573FED0CF}" destId="{62150C1A-A282-4B6D-B141-CB9CE99B26EA}" srcOrd="1" destOrd="0" parTransId="{24078D58-3E6F-4E33-8526-AE0A8B14DF93}" sibTransId="{E9B4DD75-475A-44E8-A2D1-208D2D2A995F}"/>
    <dgm:cxn modelId="{1B240431-B8A6-4BBA-A58A-D75CA148691C}" type="presOf" srcId="{62150C1A-A282-4B6D-B141-CB9CE99B26EA}" destId="{EADAB1A9-B41C-4B4A-B4F3-BA886E3DE799}" srcOrd="0" destOrd="2" presId="urn:microsoft.com/office/officeart/2008/layout/PictureLineup"/>
    <dgm:cxn modelId="{4D394F39-3FC7-4539-9A13-4C81F2EB8066}" type="presOf" srcId="{16CE87EF-2950-4BAE-9B2C-94CD34247A7D}" destId="{18BA8B94-E72C-4843-93A6-AB858905D72C}" srcOrd="0" destOrd="2" presId="urn:microsoft.com/office/officeart/2008/layout/PictureLineup"/>
    <dgm:cxn modelId="{B7CE6766-791C-4A66-827B-64934D1FDC71}" srcId="{1F4D1B06-73FE-44F9-91CD-4459E186097A}" destId="{DAFFC444-813E-4E78-85D7-D30ACF5893D5}" srcOrd="1" destOrd="0" parTransId="{44B39B2D-1976-4526-AE31-3A045D012370}" sibTransId="{5C3E6BA3-BCD0-4349-9A5D-2C9007507748}"/>
    <dgm:cxn modelId="{4829C066-CB59-4D19-99D2-F456D434C733}" type="presOf" srcId="{DAFFC444-813E-4E78-85D7-D30ACF5893D5}" destId="{D037F3BB-951E-4587-8B26-9D3A719C254F}" srcOrd="0" destOrd="2" presId="urn:microsoft.com/office/officeart/2008/layout/PictureLineup"/>
    <dgm:cxn modelId="{706C3C5A-E6D7-4014-B5B1-1E871A5516FD}" type="presOf" srcId="{FA9E8DD4-AFF4-4E9E-8E05-33927948CD86}" destId="{65DEE35C-006E-43C7-B231-E475E182CEB4}" srcOrd="0" destOrd="0" presId="urn:microsoft.com/office/officeart/2008/layout/PictureLineup"/>
    <dgm:cxn modelId="{BBF23282-4F63-48A6-A809-57B204461BFC}" type="presOf" srcId="{FCD08C78-C87B-41D2-8AC1-A7B2356A04C8}" destId="{EADAB1A9-B41C-4B4A-B4F3-BA886E3DE799}" srcOrd="0" destOrd="1" presId="urn:microsoft.com/office/officeart/2008/layout/PictureLineup"/>
    <dgm:cxn modelId="{030EE58A-4076-4501-9BD3-030699F38ED7}" srcId="{FA9E8DD4-AFF4-4E9E-8E05-33927948CD86}" destId="{1F4D1B06-73FE-44F9-91CD-4459E186097A}" srcOrd="1" destOrd="0" parTransId="{9DEE635D-8BC8-46E8-AF49-7161C0A36291}" sibTransId="{1692F304-5B50-41F0-AC3B-739BB4AA6C38}"/>
    <dgm:cxn modelId="{A9CB1097-3465-4946-B03A-21584A5CF72A}" srcId="{FA9E8DD4-AFF4-4E9E-8E05-33927948CD86}" destId="{4586FE97-A072-4198-9B35-242573FED0CF}" srcOrd="2" destOrd="0" parTransId="{1B43A7F0-D3E3-44D5-BC5B-5142F29D1479}" sibTransId="{0357E7F4-73E8-44E4-BCF7-F883F540E62E}"/>
    <dgm:cxn modelId="{A8E95CB9-D3B9-458B-943C-28A4E5D5390A}" srcId="{1F4D1B06-73FE-44F9-91CD-4459E186097A}" destId="{3F0AE6AF-E0E2-4FC9-AF41-811C6D6A44B6}" srcOrd="0" destOrd="0" parTransId="{89F94CE2-6F94-4076-92A6-66DEAD1416CA}" sibTransId="{F68BFA35-A193-49E7-A537-529E8518564A}"/>
    <dgm:cxn modelId="{29FEE4BC-3211-42B6-8721-29A16CC7C191}" type="presOf" srcId="{3F0AE6AF-E0E2-4FC9-AF41-811C6D6A44B6}" destId="{D037F3BB-951E-4587-8B26-9D3A719C254F}" srcOrd="0" destOrd="1" presId="urn:microsoft.com/office/officeart/2008/layout/PictureLineup"/>
    <dgm:cxn modelId="{CED0F0D1-6359-4545-BB98-B895E8695B64}" srcId="{8A63B5D5-5FB9-4D60-9E1A-F5FC843639CD}" destId="{16CE87EF-2950-4BAE-9B2C-94CD34247A7D}" srcOrd="1" destOrd="0" parTransId="{120BB638-3D18-443D-AB1A-B67E9589F410}" sibTransId="{C4AC7FEB-14FB-447D-9E7E-283F82BAE0D6}"/>
    <dgm:cxn modelId="{A94AFDDB-B1F5-4486-B4BA-0AC41420C128}" type="presOf" srcId="{1F4D1B06-73FE-44F9-91CD-4459E186097A}" destId="{D037F3BB-951E-4587-8B26-9D3A719C254F}" srcOrd="0" destOrd="0" presId="urn:microsoft.com/office/officeart/2008/layout/PictureLineup"/>
    <dgm:cxn modelId="{5F7D76E0-8D05-4318-B10C-BD71629E9BDF}" type="presOf" srcId="{8A63B5D5-5FB9-4D60-9E1A-F5FC843639CD}" destId="{18BA8B94-E72C-4843-93A6-AB858905D72C}" srcOrd="0" destOrd="0" presId="urn:microsoft.com/office/officeart/2008/layout/PictureLineup"/>
    <dgm:cxn modelId="{E81B68FB-644A-4C50-87E1-2115C7895644}" type="presOf" srcId="{504799E2-DA42-4951-976E-B4B298F0A9C2}" destId="{18BA8B94-E72C-4843-93A6-AB858905D72C}" srcOrd="0" destOrd="1" presId="urn:microsoft.com/office/officeart/2008/layout/PictureLineup"/>
    <dgm:cxn modelId="{681AE87C-3BF5-4896-B05D-74383905D2F3}" type="presParOf" srcId="{65DEE35C-006E-43C7-B231-E475E182CEB4}" destId="{1718155D-6070-47BF-8F8D-26EDD1910F88}" srcOrd="0" destOrd="0" presId="urn:microsoft.com/office/officeart/2008/layout/PictureLineup"/>
    <dgm:cxn modelId="{A3246230-875C-4EB8-8B62-CA0C964DB009}" type="presParOf" srcId="{1718155D-6070-47BF-8F8D-26EDD1910F88}" destId="{5377ABDB-F76F-4D58-AE99-C245AD2DC13A}" srcOrd="0" destOrd="0" presId="urn:microsoft.com/office/officeart/2008/layout/PictureLineup"/>
    <dgm:cxn modelId="{B85966A1-DAF6-40F9-A0B9-4F9EFAB681AF}" type="presParOf" srcId="{1718155D-6070-47BF-8F8D-26EDD1910F88}" destId="{F9A00D06-C89A-4902-A6E0-879A51C34F0D}" srcOrd="1" destOrd="0" presId="urn:microsoft.com/office/officeart/2008/layout/PictureLineup"/>
    <dgm:cxn modelId="{D45FD759-1D60-4E59-A361-7BA7478A7D34}" type="presParOf" srcId="{1718155D-6070-47BF-8F8D-26EDD1910F88}" destId="{18BA8B94-E72C-4843-93A6-AB858905D72C}" srcOrd="2" destOrd="0" presId="urn:microsoft.com/office/officeart/2008/layout/PictureLineup"/>
    <dgm:cxn modelId="{4198B07A-D92E-4B32-B4D8-2C519C5B688B}" type="presParOf" srcId="{65DEE35C-006E-43C7-B231-E475E182CEB4}" destId="{3C8CD0BF-AB13-43A8-AE05-68DDAC0BCC1E}" srcOrd="1" destOrd="0" presId="urn:microsoft.com/office/officeart/2008/layout/PictureLineup"/>
    <dgm:cxn modelId="{F359D29A-B7DF-4A99-AF7D-2A13FE59D3E6}" type="presParOf" srcId="{65DEE35C-006E-43C7-B231-E475E182CEB4}" destId="{F043C230-9531-4025-B7F0-F2C32B639CC4}" srcOrd="2" destOrd="0" presId="urn:microsoft.com/office/officeart/2008/layout/PictureLineup"/>
    <dgm:cxn modelId="{E71E0AC1-C382-461E-A256-A72B70ABAFFD}" type="presParOf" srcId="{F043C230-9531-4025-B7F0-F2C32B639CC4}" destId="{59056DB1-537C-434E-8009-9392161DD081}" srcOrd="0" destOrd="0" presId="urn:microsoft.com/office/officeart/2008/layout/PictureLineup"/>
    <dgm:cxn modelId="{B4957C5E-F487-463D-928B-75D40C6FAF0B}" type="presParOf" srcId="{F043C230-9531-4025-B7F0-F2C32B639CC4}" destId="{9AC7BD77-8FA7-419F-B622-5D3B3464F355}" srcOrd="1" destOrd="0" presId="urn:microsoft.com/office/officeart/2008/layout/PictureLineup"/>
    <dgm:cxn modelId="{87AA3D7A-5D8A-4660-B72D-C67A53D34F49}" type="presParOf" srcId="{F043C230-9531-4025-B7F0-F2C32B639CC4}" destId="{D037F3BB-951E-4587-8B26-9D3A719C254F}" srcOrd="2" destOrd="0" presId="urn:microsoft.com/office/officeart/2008/layout/PictureLineup"/>
    <dgm:cxn modelId="{5A381DC1-6F20-4CA2-AA96-2B3AA7143575}" type="presParOf" srcId="{65DEE35C-006E-43C7-B231-E475E182CEB4}" destId="{D9E32C6C-4B13-4BBD-AE49-156D98883AA0}" srcOrd="3" destOrd="0" presId="urn:microsoft.com/office/officeart/2008/layout/PictureLineup"/>
    <dgm:cxn modelId="{DAF6932A-8A34-4B18-8740-24FF14A2B9E7}" type="presParOf" srcId="{65DEE35C-006E-43C7-B231-E475E182CEB4}" destId="{AD1D723A-017A-4B6D-B0DA-91FE82DD6AF4}" srcOrd="4" destOrd="0" presId="urn:microsoft.com/office/officeart/2008/layout/PictureLineup"/>
    <dgm:cxn modelId="{F00CDBBF-9A86-47E2-BBF0-6A49DE695B55}" type="presParOf" srcId="{AD1D723A-017A-4B6D-B0DA-91FE82DD6AF4}" destId="{1EE630A0-D31B-4685-8CB6-A761A6566C02}" srcOrd="0" destOrd="0" presId="urn:microsoft.com/office/officeart/2008/layout/PictureLineup"/>
    <dgm:cxn modelId="{AE4187AD-F401-4448-B317-ADA53E0D25BE}" type="presParOf" srcId="{AD1D723A-017A-4B6D-B0DA-91FE82DD6AF4}" destId="{7F991158-8938-4F22-BFAD-734553BB8E67}" srcOrd="1" destOrd="0" presId="urn:microsoft.com/office/officeart/2008/layout/PictureLineup"/>
    <dgm:cxn modelId="{E5DC0D29-2A64-43E1-B9CB-56CFE0C4E9B7}" type="presParOf" srcId="{AD1D723A-017A-4B6D-B0DA-91FE82DD6AF4}" destId="{EADAB1A9-B41C-4B4A-B4F3-BA886E3DE799}"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80C17-4FA0-4AAF-9839-D8F500CDB473}">
      <dsp:nvSpPr>
        <dsp:cNvPr id="0" name=""/>
        <dsp:cNvSpPr/>
      </dsp:nvSpPr>
      <dsp:spPr>
        <a:xfrm>
          <a:off x="338782" y="0"/>
          <a:ext cx="3384376" cy="3384376"/>
        </a:xfrm>
        <a:prstGeom prst="ellipse">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TAM</a:t>
          </a:r>
          <a:endParaRPr lang="en-US" sz="1600" kern="1200" dirty="0"/>
        </a:p>
      </dsp:txBody>
      <dsp:txXfrm>
        <a:off x="1439550" y="169218"/>
        <a:ext cx="1182839" cy="507656"/>
      </dsp:txXfrm>
    </dsp:sp>
    <dsp:sp modelId="{67AE46C6-EEE2-4284-8DBF-5B02A4DF548F}">
      <dsp:nvSpPr>
        <dsp:cNvPr id="0" name=""/>
        <dsp:cNvSpPr/>
      </dsp:nvSpPr>
      <dsp:spPr>
        <a:xfrm>
          <a:off x="774622" y="846093"/>
          <a:ext cx="2538282" cy="2538282"/>
        </a:xfrm>
        <a:prstGeom prst="ellipse">
          <a:avLst/>
        </a:prstGeom>
        <a:solidFill>
          <a:schemeClr val="accent1">
            <a:shade val="80000"/>
            <a:hueOff val="-219269"/>
            <a:satOff val="-14402"/>
            <a:lumOff val="158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SAM</a:t>
          </a:r>
        </a:p>
      </dsp:txBody>
      <dsp:txXfrm>
        <a:off x="1452343" y="1004736"/>
        <a:ext cx="1182839" cy="475927"/>
      </dsp:txXfrm>
    </dsp:sp>
    <dsp:sp modelId="{9F8B9C93-2B1F-48CA-9597-CFB339B3A5DB}">
      <dsp:nvSpPr>
        <dsp:cNvPr id="0" name=""/>
        <dsp:cNvSpPr/>
      </dsp:nvSpPr>
      <dsp:spPr>
        <a:xfrm>
          <a:off x="1197669" y="1692188"/>
          <a:ext cx="1692188" cy="1692188"/>
        </a:xfrm>
        <a:prstGeom prst="ellipse">
          <a:avLst/>
        </a:prstGeom>
        <a:solidFill>
          <a:schemeClr val="accent1">
            <a:shade val="80000"/>
            <a:hueOff val="-438538"/>
            <a:satOff val="-28804"/>
            <a:lumOff val="316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SOM</a:t>
          </a:r>
        </a:p>
      </dsp:txBody>
      <dsp:txXfrm>
        <a:off x="1445484" y="2115235"/>
        <a:ext cx="1196557" cy="846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7ABDB-F76F-4D58-AE99-C245AD2DC13A}">
      <dsp:nvSpPr>
        <dsp:cNvPr id="0" name=""/>
        <dsp:cNvSpPr/>
      </dsp:nvSpPr>
      <dsp:spPr>
        <a:xfrm>
          <a:off x="264995" y="0"/>
          <a:ext cx="2032000" cy="2032000"/>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9A00D06-C89A-4902-A6E0-879A51C34F0D}">
      <dsp:nvSpPr>
        <dsp:cNvPr id="0" name=""/>
        <dsp:cNvSpPr/>
      </dsp:nvSpPr>
      <dsp:spPr>
        <a:xfrm>
          <a:off x="264995" y="0"/>
          <a:ext cx="203" cy="4064000"/>
        </a:xfrm>
        <a:prstGeom prst="line">
          <a:avLst/>
        </a:prstGeom>
        <a:noFill/>
        <a:ln w="15875"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BA8B94-E72C-4843-93A6-AB858905D72C}">
      <dsp:nvSpPr>
        <dsp:cNvPr id="0" name=""/>
        <dsp:cNvSpPr/>
      </dsp:nvSpPr>
      <dsp:spPr>
        <a:xfrm>
          <a:off x="264995" y="2032000"/>
          <a:ext cx="2032000"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r" defTabSz="800100" rtl="1">
            <a:lnSpc>
              <a:spcPct val="90000"/>
            </a:lnSpc>
            <a:spcBef>
              <a:spcPct val="0"/>
            </a:spcBef>
            <a:spcAft>
              <a:spcPct val="35000"/>
            </a:spcAft>
            <a:buNone/>
          </a:pPr>
          <a:r>
            <a:rPr lang="fa-IR" sz="1800" kern="1200" dirty="0">
              <a:cs typeface="B Titr" panose="00000700000000000000" pitchFamily="2" charset="-78"/>
            </a:rPr>
            <a:t>نام</a:t>
          </a:r>
          <a:endParaRPr lang="en-US" sz="1800" kern="1200" dirty="0">
            <a:cs typeface="B Titr" panose="00000700000000000000" pitchFamily="2" charset="-78"/>
          </a:endParaRPr>
        </a:p>
        <a:p>
          <a:pPr marL="171450" lvl="1" indent="-171450" algn="r" defTabSz="800100" rtl="1">
            <a:lnSpc>
              <a:spcPct val="90000"/>
            </a:lnSpc>
            <a:spcBef>
              <a:spcPct val="0"/>
            </a:spcBef>
            <a:spcAft>
              <a:spcPct val="15000"/>
            </a:spcAft>
            <a:buChar char="•"/>
          </a:pPr>
          <a:r>
            <a:rPr lang="fa-IR" sz="1800" kern="1200" dirty="0">
              <a:cs typeface="B Titr" panose="00000700000000000000" pitchFamily="2" charset="-78"/>
            </a:rPr>
            <a:t>سمت</a:t>
          </a:r>
          <a:endParaRPr lang="en-US" sz="1800" kern="1200" dirty="0">
            <a:cs typeface="B Titr" panose="00000700000000000000" pitchFamily="2" charset="-78"/>
          </a:endParaRPr>
        </a:p>
        <a:p>
          <a:pPr marL="171450" lvl="1" indent="-171450" algn="r" defTabSz="800100" rtl="1">
            <a:lnSpc>
              <a:spcPct val="90000"/>
            </a:lnSpc>
            <a:spcBef>
              <a:spcPct val="0"/>
            </a:spcBef>
            <a:spcAft>
              <a:spcPct val="15000"/>
            </a:spcAft>
            <a:buChar char="•"/>
          </a:pPr>
          <a:r>
            <a:rPr lang="fa-IR" sz="1800" kern="1200" dirty="0">
              <a:cs typeface="B Titr" panose="00000700000000000000" pitchFamily="2" charset="-78"/>
            </a:rPr>
            <a:t>مدرک تحصیلی</a:t>
          </a:r>
          <a:endParaRPr lang="en-US" sz="1800" kern="1200" dirty="0">
            <a:cs typeface="B Titr" panose="00000700000000000000" pitchFamily="2" charset="-78"/>
          </a:endParaRPr>
        </a:p>
      </dsp:txBody>
      <dsp:txXfrm>
        <a:off x="264995" y="2032000"/>
        <a:ext cx="2032000" cy="2032000"/>
      </dsp:txXfrm>
    </dsp:sp>
    <dsp:sp modelId="{59056DB1-537C-434E-8009-9392161DD081}">
      <dsp:nvSpPr>
        <dsp:cNvPr id="0" name=""/>
        <dsp:cNvSpPr/>
      </dsp:nvSpPr>
      <dsp:spPr>
        <a:xfrm>
          <a:off x="2297658" y="0"/>
          <a:ext cx="2032000" cy="2032000"/>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AC7BD77-8FA7-419F-B622-5D3B3464F355}">
      <dsp:nvSpPr>
        <dsp:cNvPr id="0" name=""/>
        <dsp:cNvSpPr/>
      </dsp:nvSpPr>
      <dsp:spPr>
        <a:xfrm>
          <a:off x="2297658" y="0"/>
          <a:ext cx="203" cy="4064000"/>
        </a:xfrm>
        <a:prstGeom prst="line">
          <a:avLst/>
        </a:prstGeom>
        <a:noFill/>
        <a:ln w="15875"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037F3BB-951E-4587-8B26-9D3A719C254F}">
      <dsp:nvSpPr>
        <dsp:cNvPr id="0" name=""/>
        <dsp:cNvSpPr/>
      </dsp:nvSpPr>
      <dsp:spPr>
        <a:xfrm>
          <a:off x="2297658" y="2032000"/>
          <a:ext cx="2032000"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r" defTabSz="800100" rtl="1">
            <a:lnSpc>
              <a:spcPct val="90000"/>
            </a:lnSpc>
            <a:spcBef>
              <a:spcPct val="0"/>
            </a:spcBef>
            <a:spcAft>
              <a:spcPct val="35000"/>
            </a:spcAft>
            <a:buNone/>
          </a:pPr>
          <a:r>
            <a:rPr lang="fa-IR" sz="1800" kern="1200" dirty="0">
              <a:cs typeface="B Titr" panose="00000700000000000000" pitchFamily="2" charset="-78"/>
            </a:rPr>
            <a:t>نام</a:t>
          </a:r>
          <a:endParaRPr lang="en-US" sz="1800" kern="1200" dirty="0">
            <a:cs typeface="B Titr" panose="00000700000000000000" pitchFamily="2" charset="-78"/>
          </a:endParaRPr>
        </a:p>
        <a:p>
          <a:pPr marL="171450" lvl="1" indent="-171450" algn="r" defTabSz="800100" rtl="1">
            <a:lnSpc>
              <a:spcPct val="90000"/>
            </a:lnSpc>
            <a:spcBef>
              <a:spcPct val="0"/>
            </a:spcBef>
            <a:spcAft>
              <a:spcPct val="15000"/>
            </a:spcAft>
            <a:buChar char="•"/>
          </a:pPr>
          <a:r>
            <a:rPr lang="fa-IR" sz="1800" kern="1200" dirty="0">
              <a:cs typeface="B Titr" panose="00000700000000000000" pitchFamily="2" charset="-78"/>
            </a:rPr>
            <a:t>سمت</a:t>
          </a:r>
          <a:endParaRPr lang="en-US" sz="1800" kern="1200" dirty="0">
            <a:cs typeface="B Titr" panose="00000700000000000000" pitchFamily="2" charset="-78"/>
          </a:endParaRPr>
        </a:p>
        <a:p>
          <a:pPr marL="171450" lvl="1" indent="-171450" algn="r" defTabSz="800100" rtl="1">
            <a:lnSpc>
              <a:spcPct val="90000"/>
            </a:lnSpc>
            <a:spcBef>
              <a:spcPct val="0"/>
            </a:spcBef>
            <a:spcAft>
              <a:spcPct val="15000"/>
            </a:spcAft>
            <a:buChar char="•"/>
          </a:pPr>
          <a:r>
            <a:rPr lang="fa-IR" sz="1800" kern="1200" dirty="0">
              <a:cs typeface="B Titr" panose="00000700000000000000" pitchFamily="2" charset="-78"/>
            </a:rPr>
            <a:t>مدرک تحصیلی</a:t>
          </a:r>
          <a:endParaRPr lang="en-US" sz="1800" kern="1200" dirty="0">
            <a:cs typeface="B Titr" panose="00000700000000000000" pitchFamily="2" charset="-78"/>
          </a:endParaRPr>
        </a:p>
      </dsp:txBody>
      <dsp:txXfrm>
        <a:off x="2297658" y="2032000"/>
        <a:ext cx="2032000" cy="2032000"/>
      </dsp:txXfrm>
    </dsp:sp>
    <dsp:sp modelId="{1EE630A0-D31B-4685-8CB6-A761A6566C02}">
      <dsp:nvSpPr>
        <dsp:cNvPr id="0" name=""/>
        <dsp:cNvSpPr/>
      </dsp:nvSpPr>
      <dsp:spPr>
        <a:xfrm>
          <a:off x="4330320" y="0"/>
          <a:ext cx="2032000" cy="2032000"/>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F991158-8938-4F22-BFAD-734553BB8E67}">
      <dsp:nvSpPr>
        <dsp:cNvPr id="0" name=""/>
        <dsp:cNvSpPr/>
      </dsp:nvSpPr>
      <dsp:spPr>
        <a:xfrm>
          <a:off x="4330320" y="0"/>
          <a:ext cx="203" cy="4064000"/>
        </a:xfrm>
        <a:prstGeom prst="line">
          <a:avLst/>
        </a:prstGeom>
        <a:noFill/>
        <a:ln w="15875"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ADAB1A9-B41C-4B4A-B4F3-BA886E3DE799}">
      <dsp:nvSpPr>
        <dsp:cNvPr id="0" name=""/>
        <dsp:cNvSpPr/>
      </dsp:nvSpPr>
      <dsp:spPr>
        <a:xfrm>
          <a:off x="4330320" y="2032000"/>
          <a:ext cx="2032000" cy="20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r" defTabSz="800100" rtl="1">
            <a:lnSpc>
              <a:spcPct val="90000"/>
            </a:lnSpc>
            <a:spcBef>
              <a:spcPct val="0"/>
            </a:spcBef>
            <a:spcAft>
              <a:spcPct val="35000"/>
            </a:spcAft>
            <a:buNone/>
          </a:pPr>
          <a:r>
            <a:rPr lang="fa-IR" sz="1800" kern="1200" dirty="0">
              <a:cs typeface="B Titr" panose="00000700000000000000" pitchFamily="2" charset="-78"/>
            </a:rPr>
            <a:t>نام</a:t>
          </a:r>
          <a:endParaRPr lang="en-US" sz="1800" kern="1200" dirty="0">
            <a:cs typeface="B Titr" panose="00000700000000000000" pitchFamily="2" charset="-78"/>
          </a:endParaRPr>
        </a:p>
        <a:p>
          <a:pPr marL="171450" lvl="1" indent="-171450" algn="r" defTabSz="800100" rtl="1">
            <a:lnSpc>
              <a:spcPct val="90000"/>
            </a:lnSpc>
            <a:spcBef>
              <a:spcPct val="0"/>
            </a:spcBef>
            <a:spcAft>
              <a:spcPct val="15000"/>
            </a:spcAft>
            <a:buChar char="•"/>
          </a:pPr>
          <a:r>
            <a:rPr lang="fa-IR" sz="1800" kern="1200" dirty="0">
              <a:cs typeface="B Titr" panose="00000700000000000000" pitchFamily="2" charset="-78"/>
            </a:rPr>
            <a:t>سمت</a:t>
          </a:r>
          <a:endParaRPr lang="en-US" sz="1800" kern="1200" dirty="0">
            <a:cs typeface="B Titr" panose="00000700000000000000" pitchFamily="2" charset="-78"/>
          </a:endParaRPr>
        </a:p>
        <a:p>
          <a:pPr marL="171450" lvl="1" indent="-171450" algn="r" defTabSz="800100" rtl="1">
            <a:lnSpc>
              <a:spcPct val="90000"/>
            </a:lnSpc>
            <a:spcBef>
              <a:spcPct val="0"/>
            </a:spcBef>
            <a:spcAft>
              <a:spcPct val="15000"/>
            </a:spcAft>
            <a:buChar char="•"/>
          </a:pPr>
          <a:r>
            <a:rPr lang="fa-IR" sz="1800" kern="1200" dirty="0">
              <a:cs typeface="B Titr" panose="00000700000000000000" pitchFamily="2" charset="-78"/>
            </a:rPr>
            <a:t>مدرک تحصیلی	</a:t>
          </a:r>
          <a:endParaRPr lang="en-US" sz="1800" kern="1200" dirty="0">
            <a:cs typeface="B Titr" panose="00000700000000000000" pitchFamily="2" charset="-78"/>
          </a:endParaRPr>
        </a:p>
      </dsp:txBody>
      <dsp:txXfrm>
        <a:off x="4330320" y="2032000"/>
        <a:ext cx="2032000" cy="20320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8067" name="Rectangle 3"/>
          <p:cNvSpPr>
            <a:spLocks noGrp="1" noChangeArrowheads="1"/>
          </p:cNvSpPr>
          <p:nvPr>
            <p:ph type="dt" sz="quarter"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8068" name="Rectangle 4"/>
          <p:cNvSpPr>
            <a:spLocks noGrp="1" noChangeArrowheads="1"/>
          </p:cNvSpPr>
          <p:nvPr>
            <p:ph type="ftr" sz="quarter" idx="2"/>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8069" name="Rectangle 5"/>
          <p:cNvSpPr>
            <a:spLocks noGrp="1" noChangeArrowheads="1"/>
          </p:cNvSpPr>
          <p:nvPr>
            <p:ph type="sldNum" sz="quarter" idx="3"/>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E24CB1-6602-49C2-BC3A-66A3124BC085}" type="slidenum">
              <a:rPr lang="en-US"/>
              <a:pPr/>
              <a:t>‹#›</a:t>
            </a:fld>
            <a:endParaRPr lang="en-US"/>
          </a:p>
        </p:txBody>
      </p:sp>
    </p:spTree>
    <p:extLst>
      <p:ext uri="{BB962C8B-B14F-4D97-AF65-F5344CB8AC3E}">
        <p14:creationId xmlns:p14="http://schemas.microsoft.com/office/powerpoint/2010/main" val="29164312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492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49263"/>
          </a:xfrm>
          <a:prstGeom prst="rect">
            <a:avLst/>
          </a:prstGeom>
        </p:spPr>
        <p:txBody>
          <a:bodyPr vert="horz" lIns="91440" tIns="45720" rIns="91440" bIns="45720" rtlCol="0"/>
          <a:lstStyle>
            <a:lvl1pPr algn="r">
              <a:defRPr sz="1200"/>
            </a:lvl1pPr>
          </a:lstStyle>
          <a:p>
            <a:fld id="{ADE35814-397E-47B4-ADFC-86B639670B54}" type="datetimeFigureOut">
              <a:rPr lang="en-US" smtClean="0"/>
              <a:pPr/>
              <a:t>11/20/2024</a:t>
            </a:fld>
            <a:endParaRPr lang="en-US"/>
          </a:p>
        </p:txBody>
      </p:sp>
      <p:sp>
        <p:nvSpPr>
          <p:cNvPr id="4" name="Slide Image Placeholder 3"/>
          <p:cNvSpPr>
            <a:spLocks noGrp="1" noRot="1" noChangeAspect="1"/>
          </p:cNvSpPr>
          <p:nvPr>
            <p:ph type="sldImg" idx="2"/>
          </p:nvPr>
        </p:nvSpPr>
        <p:spPr>
          <a:xfrm>
            <a:off x="1303338" y="674688"/>
            <a:ext cx="4495800" cy="3371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270375"/>
            <a:ext cx="5683250" cy="40465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40750"/>
            <a:ext cx="3078163" cy="4492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540750"/>
            <a:ext cx="3078163" cy="449263"/>
          </a:xfrm>
          <a:prstGeom prst="rect">
            <a:avLst/>
          </a:prstGeom>
        </p:spPr>
        <p:txBody>
          <a:bodyPr vert="horz" lIns="91440" tIns="45720" rIns="91440" bIns="45720" rtlCol="0" anchor="b"/>
          <a:lstStyle>
            <a:lvl1pPr algn="r">
              <a:defRPr sz="1200"/>
            </a:lvl1pPr>
          </a:lstStyle>
          <a:p>
            <a:fld id="{F465933F-C9E1-4006-A4E8-710198E4A975}" type="slidenum">
              <a:rPr lang="en-US" smtClean="0"/>
              <a:pPr/>
              <a:t>‹#›</a:t>
            </a:fld>
            <a:endParaRPr lang="en-US"/>
          </a:p>
        </p:txBody>
      </p:sp>
      <p:pic>
        <p:nvPicPr>
          <p:cNvPr id="9" name="Picture 8">
            <a:extLst>
              <a:ext uri="{FF2B5EF4-FFF2-40B4-BE49-F238E27FC236}">
                <a16:creationId xmlns:a16="http://schemas.microsoft.com/office/drawing/2014/main" id="{D367AB2C-D163-4BDD-B0C1-6DA835688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189" y="2302764"/>
            <a:ext cx="3816096" cy="4386072"/>
          </a:xfrm>
          <a:prstGeom prst="rect">
            <a:avLst/>
          </a:prstGeom>
        </p:spPr>
      </p:pic>
    </p:spTree>
    <p:extLst>
      <p:ext uri="{BB962C8B-B14F-4D97-AF65-F5344CB8AC3E}">
        <p14:creationId xmlns:p14="http://schemas.microsoft.com/office/powerpoint/2010/main" val="32844297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fa-IR"/>
          </a:p>
        </p:txBody>
      </p:sp>
      <p:sp>
        <p:nvSpPr>
          <p:cNvPr id="4" name="Slide Number Placeholder 3"/>
          <p:cNvSpPr>
            <a:spLocks noGrp="1"/>
          </p:cNvSpPr>
          <p:nvPr>
            <p:ph type="sldNum" sz="quarter" idx="5"/>
          </p:nvPr>
        </p:nvSpPr>
        <p:spPr/>
        <p:txBody>
          <a:bodyPr/>
          <a:lstStyle/>
          <a:p>
            <a:pPr>
              <a:defRPr/>
            </a:pPr>
            <a:fld id="{233FDFBC-AF50-4058-BCB1-0F3939BE6E06}" type="slidenum">
              <a:rPr lang="fa-IR" smtClean="0"/>
              <a:pPr>
                <a:defRPr/>
              </a:pPr>
              <a:t>1</a:t>
            </a:fld>
            <a:endParaRPr lang="fa-IR"/>
          </a:p>
        </p:txBody>
      </p:sp>
    </p:spTree>
    <p:extLst>
      <p:ext uri="{BB962C8B-B14F-4D97-AF65-F5344CB8AC3E}">
        <p14:creationId xmlns:p14="http://schemas.microsoft.com/office/powerpoint/2010/main" val="183077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342900" lvl="0" indent="-342900" algn="just" rtl="1">
              <a:lnSpc>
                <a:spcPct val="107000"/>
              </a:lnSpc>
              <a:spcAft>
                <a:spcPts val="800"/>
              </a:spcAft>
              <a:buFont typeface="+mj-lt"/>
              <a:buAutoNum type="arabicPeriod"/>
              <a:tabLst>
                <a:tab pos="457200" algn="l"/>
              </a:tabLst>
            </a:pPr>
            <a:r>
              <a:rPr lang="fa-IR" sz="1800" b="1" kern="0" dirty="0">
                <a:effectLst/>
                <a:latin typeface="Times New Roman" panose="02020603050405020304" pitchFamily="18" charset="0"/>
                <a:ea typeface="Times New Roman" panose="02020603050405020304" pitchFamily="18" charset="0"/>
                <a:cs typeface="B Nazanin" panose="00000400000000000000" pitchFamily="2" charset="-78"/>
              </a:rPr>
              <a:t>مشکل</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هر جامعه هدفی که برای کسب و کار خود در نظر دارید، با یک سری مشکلات درگیر است که شما قصد دارید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آن‌ها</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را حل کنید</a:t>
            </a:r>
            <a:r>
              <a:rPr lang="en-US" sz="1800" kern="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در این بخش یک تا سه مشکل را یادداشت کنید. بدون وجود مشکلی برای حل کردن، عملا محصولی برای ارائه نخواهید داشت</a:t>
            </a:r>
            <a:r>
              <a:rPr lang="en-US" sz="1800" kern="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07000"/>
              </a:lnSpc>
              <a:spcAft>
                <a:spcPts val="800"/>
              </a:spcAft>
              <a:buFont typeface="+mj-lt"/>
              <a:buAutoNum type="arabicPeriod" startAt="2"/>
              <a:tabLst>
                <a:tab pos="457200" algn="l"/>
              </a:tabLst>
            </a:pPr>
            <a:r>
              <a:rPr lang="fa-IR" sz="1800" b="1" kern="0" dirty="0" err="1">
                <a:effectLst/>
                <a:latin typeface="Times New Roman" panose="02020603050405020304" pitchFamily="18" charset="0"/>
                <a:ea typeface="Times New Roman" panose="02020603050405020304" pitchFamily="18" charset="0"/>
                <a:cs typeface="B Nazanin" panose="00000400000000000000" pitchFamily="2" charset="-78"/>
              </a:rPr>
              <a:t>بخش‌بندی</a:t>
            </a:r>
            <a:r>
              <a:rPr lang="fa-IR" sz="1800" b="1" kern="0" dirty="0">
                <a:effectLst/>
                <a:latin typeface="Times New Roman" panose="02020603050405020304" pitchFamily="18" charset="0"/>
                <a:ea typeface="Times New Roman" panose="02020603050405020304" pitchFamily="18" charset="0"/>
                <a:cs typeface="B Nazanin" panose="00000400000000000000" pitchFamily="2" charset="-78"/>
              </a:rPr>
              <a:t> مشتریان</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مشکل و مشتریان مورد نظر را باید همزمان مورد بررسی قرار دهید چرا که با هم در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ارتباط‌اند</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بدون در نظر داشتن جامعه هدف،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نمی‌توان</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مشکل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آن‌ها</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را حل کرد</a:t>
            </a:r>
            <a:r>
              <a:rPr lang="en-US" sz="1800" kern="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07000"/>
              </a:lnSpc>
              <a:spcAft>
                <a:spcPts val="800"/>
              </a:spcAft>
              <a:buFont typeface="+mj-lt"/>
              <a:buAutoNum type="arabicPeriod" startAt="3"/>
              <a:tabLst>
                <a:tab pos="457200" algn="l"/>
              </a:tabLst>
            </a:pPr>
            <a:r>
              <a:rPr lang="fa-IR" sz="1800" b="1" kern="0" dirty="0">
                <a:effectLst/>
                <a:latin typeface="Times New Roman" panose="02020603050405020304" pitchFamily="18" charset="0"/>
                <a:ea typeface="Times New Roman" panose="02020603050405020304" pitchFamily="18" charset="0"/>
                <a:cs typeface="B Nazanin" panose="00000400000000000000" pitchFamily="2" charset="-78"/>
              </a:rPr>
              <a:t>ارزش پیشنهادی </a:t>
            </a:r>
            <a:r>
              <a:rPr lang="fa-IR" sz="1800" b="1" kern="0" dirty="0" err="1">
                <a:effectLst/>
                <a:latin typeface="Times New Roman" panose="02020603050405020304" pitchFamily="18" charset="0"/>
                <a:ea typeface="Times New Roman" panose="02020603050405020304" pitchFamily="18" charset="0"/>
                <a:cs typeface="B Nazanin" panose="00000400000000000000" pitchFamily="2" charset="-78"/>
              </a:rPr>
              <a:t>منحصربه‌فرد</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در وسط بوم ناب</a:t>
            </a:r>
            <a:r>
              <a:rPr lang="en-US" sz="1800" kern="0" dirty="0">
                <a:effectLst/>
                <a:latin typeface="Times New Roman" panose="02020603050405020304" pitchFamily="18" charset="0"/>
                <a:ea typeface="Times New Roman" panose="02020603050405020304" pitchFamily="18" charset="0"/>
                <a:cs typeface="B Nazanin" panose="00000400000000000000" pitchFamily="2" charset="-78"/>
              </a:rPr>
              <a:t> UVP </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قرار دارد. ارزش پیشنهادی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منحصربه‌فرد</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kern="0" dirty="0">
                <a:effectLst/>
                <a:latin typeface="Calibri" panose="020F0502020204030204" pitchFamily="34" charset="0"/>
                <a:ea typeface="Times New Roman" panose="02020603050405020304" pitchFamily="18" charset="0"/>
                <a:cs typeface="Cambria" panose="02040503050406030204" pitchFamily="18" charset="0"/>
              </a:rPr>
              <a:t> </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همان چیزی است که قرار است از طریق محصول به مشتریان ارائه شود. </a:t>
            </a:r>
            <a:r>
              <a:rPr lang="fa-IR" sz="1800" kern="0" dirty="0">
                <a:effectLst/>
                <a:latin typeface="Calibri" panose="020F0502020204030204" pitchFamily="34" charset="0"/>
                <a:ea typeface="Times New Roman" panose="02020603050405020304" pitchFamily="18" charset="0"/>
                <a:cs typeface="Cambria" panose="02040503050406030204" pitchFamily="18" charset="0"/>
              </a:rPr>
              <a:t> </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این بخش، دلیل اصلی است که چرا مخاطبان باید محصول شما را ترجیح دهند. یکی از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سوال‌هایی</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که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می‌توانید</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از خود بپرسید: به این فکر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کنیدکه</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چرا متفاوت هستید؟</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07000"/>
              </a:lnSpc>
              <a:spcAft>
                <a:spcPts val="800"/>
              </a:spcAft>
              <a:buFont typeface="+mj-lt"/>
              <a:buAutoNum type="arabicPeriod" startAt="4"/>
              <a:tabLst>
                <a:tab pos="457200" algn="l"/>
              </a:tabLst>
            </a:pPr>
            <a:r>
              <a:rPr lang="fa-IR" sz="1800" b="1" kern="0" dirty="0">
                <a:effectLst/>
                <a:latin typeface="Times New Roman" panose="02020603050405020304" pitchFamily="18" charset="0"/>
                <a:ea typeface="Times New Roman" panose="02020603050405020304" pitchFamily="18" charset="0"/>
                <a:cs typeface="B Nazanin" panose="00000400000000000000" pitchFamily="2" charset="-78"/>
              </a:rPr>
              <a:t>راه حل</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پیدا کردن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راه‌حل</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برای مشکل تخم طلاست</a:t>
            </a:r>
            <a:r>
              <a:rPr lang="en-US" sz="1800" kern="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ممکن است با تلاش‌ اول به بهترین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راه‌حل</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نرسید. در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این‌جاست</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که باید هر چه بیشتر مشتریان خود را بشناسید، با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آن‌ها</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صحبت کنید،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دغدغه‌های</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آن‌ها</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را بهتر درک کنید و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مرتباً</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خود را در چرخه یادگیری قرار دهید.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فرضیه‌های</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خود را تست کنید، اگر مناسب بود ادامه دهید اگر نه دوباره با رویکرد یادگیری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فرضیه‌های</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جدید بسازید. تا جایی که احساس کنید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راه‌حلی</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که پیدا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کرده‌اید</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مناسب است</a:t>
            </a:r>
            <a:r>
              <a:rPr lang="en-US" sz="1800" kern="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07000"/>
              </a:lnSpc>
              <a:spcAft>
                <a:spcPts val="800"/>
              </a:spcAft>
              <a:buFont typeface="+mj-lt"/>
              <a:buAutoNum type="arabicPeriod" startAt="5"/>
              <a:tabLst>
                <a:tab pos="457200" algn="l"/>
              </a:tabLst>
            </a:pPr>
            <a:r>
              <a:rPr lang="fa-IR" sz="1800" b="1" kern="0" dirty="0" err="1">
                <a:effectLst/>
                <a:latin typeface="Times New Roman" panose="02020603050405020304" pitchFamily="18" charset="0"/>
                <a:ea typeface="Times New Roman" panose="02020603050405020304" pitchFamily="18" charset="0"/>
                <a:cs typeface="B Nazanin" panose="00000400000000000000" pitchFamily="2" charset="-78"/>
              </a:rPr>
              <a:t>کانال‌ها</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باید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کانال‌هایی</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که از طریق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آن‌ها</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می‌توانید</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به مشتریان دسترسی پیدا کنید را شناسایی کنید. در نظر داشته باشید که در این مرحله که در حال یادگیری هستید نباید به فکر رشد سریع باشید. مهم این است که ببینید مشتریان شما کجا هستند. بهتر است در این مرحله از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کانال‌های</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هدفمند که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مطمئنن</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هستید مخاطبان شما در آنجا هستند استفاده کنید. سعی کنید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ارزان‌ترین</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کانال‌ها</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و در عین حال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اثربخش‌ترین</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آن‌ها</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را انتخاب کنید. چرا که شما هنوز در چرخه یادگیری هستید و باید بهینه هزینه کنید</a:t>
            </a:r>
            <a:r>
              <a:rPr lang="en-US" sz="1800" kern="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07000"/>
              </a:lnSpc>
              <a:spcAft>
                <a:spcPts val="800"/>
              </a:spcAft>
              <a:buFont typeface="+mj-lt"/>
              <a:buAutoNum type="arabicPeriod" startAt="6"/>
              <a:tabLst>
                <a:tab pos="457200" algn="l"/>
              </a:tabLst>
            </a:pPr>
            <a:r>
              <a:rPr lang="fa-IR" sz="1800" b="1" kern="0" dirty="0">
                <a:effectLst/>
                <a:latin typeface="Times New Roman" panose="02020603050405020304" pitchFamily="18" charset="0"/>
                <a:ea typeface="Times New Roman" panose="02020603050405020304" pitchFamily="18" charset="0"/>
                <a:cs typeface="B Nazanin" panose="00000400000000000000" pitchFamily="2" charset="-78"/>
              </a:rPr>
              <a:t>جریان درآمدی</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با توجه به اینکه شما در ابتدای راه هستید، طبیعی است که جریان درآمدی شما نزدیک صفر و یا منفی باشد. به همین دلیل باید توجه کنید که در این مرحله مهم ایجاد کشش و جذب مخاطب است نه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درآمدزایی</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به همین دلیل ممکن بخش زیادی از خدمات خود را به صورت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فریموم</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در اختیار مشتریان قرار دهید</a:t>
            </a:r>
            <a:r>
              <a:rPr lang="en-US" sz="1800" kern="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07000"/>
              </a:lnSpc>
              <a:spcAft>
                <a:spcPts val="800"/>
              </a:spcAft>
              <a:buFont typeface="+mj-lt"/>
              <a:buAutoNum type="arabicPeriod" startAt="7"/>
              <a:tabLst>
                <a:tab pos="457200" algn="l"/>
              </a:tabLst>
            </a:pPr>
            <a:r>
              <a:rPr lang="fa-IR" sz="1800" b="1" kern="0" dirty="0">
                <a:effectLst/>
                <a:latin typeface="Times New Roman" panose="02020603050405020304" pitchFamily="18" charset="0"/>
                <a:ea typeface="Times New Roman" panose="02020603050405020304" pitchFamily="18" charset="0"/>
                <a:cs typeface="B Nazanin" panose="00000400000000000000" pitchFamily="2" charset="-78"/>
              </a:rPr>
              <a:t>ساختار هزینه</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در اینجا شما باید کلیه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هزینه‌های</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عملیاتی خود را در نظر بگیرید.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هزینه‌های</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ماهانه شما چقدر است؟ هزینه مصاحبه با مشتریان چقدر خواهد بود؟ هزینه تحقیقات بازار چقدر است؟ و</a:t>
            </a:r>
            <a:r>
              <a:rPr lang="en-US" sz="1800" kern="0" dirty="0">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07000"/>
              </a:lnSpc>
              <a:spcAft>
                <a:spcPts val="800"/>
              </a:spcAft>
              <a:buFont typeface="+mj-lt"/>
              <a:buAutoNum type="arabicPeriod" startAt="8"/>
              <a:tabLst>
                <a:tab pos="457200" algn="l"/>
              </a:tabLst>
            </a:pPr>
            <a:r>
              <a:rPr lang="fa-IR" sz="1800" b="1" kern="0" dirty="0" err="1">
                <a:effectLst/>
                <a:latin typeface="Times New Roman" panose="02020603050405020304" pitchFamily="18" charset="0"/>
                <a:ea typeface="Times New Roman" panose="02020603050405020304" pitchFamily="18" charset="0"/>
                <a:cs typeface="B Nazanin" panose="00000400000000000000" pitchFamily="2" charset="-78"/>
              </a:rPr>
              <a:t>شاخص‌های</a:t>
            </a:r>
            <a:r>
              <a:rPr lang="fa-IR" sz="1800" b="1" kern="0" dirty="0">
                <a:effectLst/>
                <a:latin typeface="Times New Roman" panose="02020603050405020304" pitchFamily="18" charset="0"/>
                <a:ea typeface="Times New Roman" panose="02020603050405020304" pitchFamily="18" charset="0"/>
                <a:cs typeface="B Nazanin" panose="00000400000000000000" pitchFamily="2" charset="-78"/>
              </a:rPr>
              <a:t> کلیدی</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هر کسب و کار ، صرف نظر از صنعت یا اندازه، دارای معیارهای کلیدی مشخصی است که بر اساس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آن‌ها</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می‌توان</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عملکرد کسب و کار خود را سنجید. برای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این‌کار</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می‌توانید</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از چارچوب قیفی</a:t>
            </a:r>
            <a:r>
              <a:rPr lang="en-US" sz="1800" kern="0" dirty="0">
                <a:effectLst/>
                <a:latin typeface="Times New Roman" panose="02020603050405020304" pitchFamily="18" charset="0"/>
                <a:ea typeface="Times New Roman" panose="02020603050405020304" pitchFamily="18" charset="0"/>
                <a:cs typeface="B Nazanin" panose="00000400000000000000" pitchFamily="2" charset="-78"/>
              </a:rPr>
              <a:t> AARRR </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دیو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مک</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کلور</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با نام</a:t>
            </a:r>
            <a:r>
              <a:rPr lang="en-US" sz="1800" kern="0" dirty="0">
                <a:effectLst/>
                <a:latin typeface="Times New Roman" panose="02020603050405020304" pitchFamily="18" charset="0"/>
                <a:ea typeface="Times New Roman" panose="02020603050405020304" pitchFamily="18" charset="0"/>
                <a:cs typeface="B Nazanin" panose="00000400000000000000" pitchFamily="2" charset="-78"/>
              </a:rPr>
              <a:t>  Pirate Metrics </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استفاده کنید</a:t>
            </a:r>
            <a:r>
              <a:rPr lang="en-US" sz="1800" kern="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07000"/>
              </a:lnSpc>
              <a:spcAft>
                <a:spcPts val="800"/>
              </a:spcAft>
              <a:buFont typeface="+mj-lt"/>
              <a:buAutoNum type="arabicPeriod" startAt="9"/>
              <a:tabLst>
                <a:tab pos="457200" algn="l"/>
              </a:tabLst>
            </a:pPr>
            <a:r>
              <a:rPr lang="fa-IR" sz="1800" b="1" kern="0" dirty="0">
                <a:effectLst/>
                <a:latin typeface="Times New Roman" panose="02020603050405020304" pitchFamily="18" charset="0"/>
                <a:ea typeface="Times New Roman" panose="02020603050405020304" pitchFamily="18" charset="0"/>
                <a:cs typeface="B Nazanin" panose="00000400000000000000" pitchFamily="2" charset="-78"/>
              </a:rPr>
              <a:t>مزیت انحصاری</a:t>
            </a:r>
            <a:endParaRPr lang="en-US" sz="1800" kern="1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Aft>
                <a:spcPts val="800"/>
              </a:spcAft>
            </a:pP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یکی از دشوارترین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مواردی</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که باید برای کسب و کار خود داشته باشید این بخش است. در واقع به گفته جیسون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کوهن</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تنها مزیت رقابتی واقعی آن است که نه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می‌توان</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آن را خرید و نه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می‌توان</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آن را کپی کرد. مزیت انحصاری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می‌تواند</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اطلاعات داخلی شرکت، یک تیم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فوق‌العاده</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مشتریان و </a:t>
            </a:r>
            <a:r>
              <a:rPr lang="fa-IR" sz="1800" kern="0" dirty="0">
                <a:effectLst/>
                <a:latin typeface="Calibri" panose="020F0502020204030204" pitchFamily="34" charset="0"/>
                <a:ea typeface="Times New Roman" panose="02020603050405020304" pitchFamily="18" charset="0"/>
                <a:cs typeface="Sakkal Majalla" panose="02000000000000000000" pitchFamily="2" charset="-78"/>
              </a:rPr>
              <a:t>…</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باشد، بنابراین به جای نوشتن چیزی مانند “تعهد و اشتیاق” به عنوان یک مزیت انحصاری، به این فکر کنید که شما چه چیزی دارید که دیگران با پول </a:t>
            </a:r>
            <a:r>
              <a:rPr lang="fa-IR" sz="1800" kern="0" dirty="0" err="1">
                <a:effectLst/>
                <a:latin typeface="Times New Roman" panose="02020603050405020304" pitchFamily="18" charset="0"/>
                <a:ea typeface="Times New Roman" panose="02020603050405020304" pitchFamily="18" charset="0"/>
                <a:cs typeface="B Nazanin" panose="00000400000000000000" pitchFamily="2" charset="-78"/>
              </a:rPr>
              <a:t>نمی‌توانند</a:t>
            </a:r>
            <a:r>
              <a:rPr lang="fa-IR" sz="1800" kern="0" dirty="0">
                <a:effectLst/>
                <a:latin typeface="Times New Roman" panose="02020603050405020304" pitchFamily="18" charset="0"/>
                <a:ea typeface="Times New Roman" panose="02020603050405020304" pitchFamily="18" charset="0"/>
                <a:cs typeface="B Nazanin" panose="00000400000000000000" pitchFamily="2" charset="-78"/>
              </a:rPr>
              <a:t> بخرند</a:t>
            </a:r>
            <a:r>
              <a:rPr lang="en-US" sz="1800" kern="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kern="100">
              <a:effectLst/>
              <a:latin typeface="Calibri" panose="020F0502020204030204" pitchFamily="34" charset="0"/>
              <a:ea typeface="Calibri" panose="020F0502020204030204" pitchFamily="34" charset="0"/>
              <a:cs typeface="B Nazanin" panose="00000400000000000000" pitchFamily="2" charset="-78"/>
            </a:endParaRPr>
          </a:p>
          <a:p>
            <a:endParaRPr lang="fa-IR"/>
          </a:p>
        </p:txBody>
      </p:sp>
      <p:sp>
        <p:nvSpPr>
          <p:cNvPr id="4" name="Slide Number Placeholder 3"/>
          <p:cNvSpPr>
            <a:spLocks noGrp="1"/>
          </p:cNvSpPr>
          <p:nvPr>
            <p:ph type="sldNum" sz="quarter" idx="5"/>
          </p:nvPr>
        </p:nvSpPr>
        <p:spPr/>
        <p:txBody>
          <a:bodyPr/>
          <a:lstStyle/>
          <a:p>
            <a:fld id="{F465933F-C9E1-4006-A4E8-710198E4A975}" type="slidenum">
              <a:rPr lang="en-US" smtClean="0"/>
              <a:pPr/>
              <a:t>15</a:t>
            </a:fld>
            <a:endParaRPr lang="en-US"/>
          </a:p>
        </p:txBody>
      </p:sp>
    </p:spTree>
    <p:extLst>
      <p:ext uri="{BB962C8B-B14F-4D97-AF65-F5344CB8AC3E}">
        <p14:creationId xmlns:p14="http://schemas.microsoft.com/office/powerpoint/2010/main" val="318573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2EE048-4A17-4FDE-9F42-A78958E32260}" type="datetime1">
              <a:rPr lang="en-US" smtClean="0"/>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6665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7F48DB-A550-4E37-A511-9A047DB3509C}" type="datetime1">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E7B8B-FB0E-4A5B-A6C1-1814C0AFB8A3}" type="slidenum">
              <a:rPr lang="en-US" smtClean="0"/>
              <a:pPr/>
              <a:t>‹#›</a:t>
            </a:fld>
            <a:endParaRPr lang="en-US"/>
          </a:p>
        </p:txBody>
      </p:sp>
    </p:spTree>
    <p:extLst>
      <p:ext uri="{BB962C8B-B14F-4D97-AF65-F5344CB8AC3E}">
        <p14:creationId xmlns:p14="http://schemas.microsoft.com/office/powerpoint/2010/main" val="356090619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47FB0-AACB-4F60-ACE1-F410EB8DD7C6}" type="datetime1">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C7772-6F9C-4BD1-80EB-9F0AC68BC21B}" type="slidenum">
              <a:rPr lang="en-US" smtClean="0"/>
              <a:pPr/>
              <a:t>‹#›</a:t>
            </a:fld>
            <a:endParaRPr lang="en-US"/>
          </a:p>
        </p:txBody>
      </p:sp>
    </p:spTree>
    <p:extLst>
      <p:ext uri="{BB962C8B-B14F-4D97-AF65-F5344CB8AC3E}">
        <p14:creationId xmlns:p14="http://schemas.microsoft.com/office/powerpoint/2010/main" val="354903666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E7B2AD-2281-44B4-A6C7-5AD2C39FF1F8}" type="datetime1">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EE0A-DFC1-48B7-9C63-6AA82E5FFA73}" type="slidenum">
              <a:rPr lang="en-US" smtClean="0"/>
              <a:pPr/>
              <a:t>‹#›</a:t>
            </a:fld>
            <a:endParaRPr lang="en-US"/>
          </a:p>
        </p:txBody>
      </p:sp>
    </p:spTree>
    <p:extLst>
      <p:ext uri="{BB962C8B-B14F-4D97-AF65-F5344CB8AC3E}">
        <p14:creationId xmlns:p14="http://schemas.microsoft.com/office/powerpoint/2010/main" val="285702858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1B4864-B094-495D-B144-F84F5AD7AEAF}" type="datetime1">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88E0D-63A9-4E1A-B211-0B28BB558908}"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99825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77A352-583E-4303-A5F5-B3C10ADCA89A}" type="datetime1">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025A3-545E-46D2-AF8E-9C5998DBF1C5}" type="slidenum">
              <a:rPr lang="en-US" smtClean="0"/>
              <a:pPr/>
              <a:t>‹#›</a:t>
            </a:fld>
            <a:endParaRPr lang="en-US"/>
          </a:p>
        </p:txBody>
      </p:sp>
    </p:spTree>
    <p:extLst>
      <p:ext uri="{BB962C8B-B14F-4D97-AF65-F5344CB8AC3E}">
        <p14:creationId xmlns:p14="http://schemas.microsoft.com/office/powerpoint/2010/main" val="224855163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265F4E-884C-41CC-A32A-AFED524A17A3}" type="datetime1">
              <a:rPr lang="en-US" smtClean="0"/>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72B3A8-E71E-4813-9110-09B2A3DC4D1E}" type="slidenum">
              <a:rPr lang="en-US" smtClean="0"/>
              <a:pPr/>
              <a:t>‹#›</a:t>
            </a:fld>
            <a:endParaRPr lang="en-US"/>
          </a:p>
        </p:txBody>
      </p:sp>
    </p:spTree>
    <p:extLst>
      <p:ext uri="{BB962C8B-B14F-4D97-AF65-F5344CB8AC3E}">
        <p14:creationId xmlns:p14="http://schemas.microsoft.com/office/powerpoint/2010/main" val="105988977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493BB7-FAA5-46B7-A3E0-BCC67795A01F}" type="datetime1">
              <a:rPr lang="en-US" smtClean="0"/>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1F236-4AC1-48D5-90F4-6BDA7A62CD55}" type="slidenum">
              <a:rPr lang="en-US" smtClean="0"/>
              <a:pPr/>
              <a:t>‹#›</a:t>
            </a:fld>
            <a:endParaRPr lang="en-US"/>
          </a:p>
        </p:txBody>
      </p:sp>
    </p:spTree>
    <p:extLst>
      <p:ext uri="{BB962C8B-B14F-4D97-AF65-F5344CB8AC3E}">
        <p14:creationId xmlns:p14="http://schemas.microsoft.com/office/powerpoint/2010/main" val="370048582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0D3044-8F6B-48B3-B03F-BE528A2FA645}" type="datetime1">
              <a:rPr lang="en-US" smtClean="0"/>
              <a:t>11/20/2024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80086C1-F2F8-4F29-92E9-5DD0DF3B664B}" type="slidenum">
              <a:rPr lang="en-US" smtClean="0"/>
              <a:pPr/>
              <a:t>‹#›</a:t>
            </a:fld>
            <a:endParaRPr lang="en-US"/>
          </a:p>
        </p:txBody>
      </p:sp>
      <p:pic>
        <p:nvPicPr>
          <p:cNvPr id="3" name="Picture 2">
            <a:extLst>
              <a:ext uri="{FF2B5EF4-FFF2-40B4-BE49-F238E27FC236}">
                <a16:creationId xmlns:a16="http://schemas.microsoft.com/office/drawing/2014/main" id="{737025E6-3A78-4104-B04E-3CF3B8B4EE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416" y="33089"/>
            <a:ext cx="717689" cy="824884"/>
          </a:xfrm>
          <a:prstGeom prst="rect">
            <a:avLst/>
          </a:prstGeom>
        </p:spPr>
      </p:pic>
    </p:spTree>
    <p:extLst>
      <p:ext uri="{BB962C8B-B14F-4D97-AF65-F5344CB8AC3E}">
        <p14:creationId xmlns:p14="http://schemas.microsoft.com/office/powerpoint/2010/main" val="214119386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BF6FC62-F473-44F2-8605-B5DDA8E0BDF2}" type="datetime1">
              <a:rPr lang="en-US" smtClean="0"/>
              <a:t>11/20/2024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656691A-6311-43FC-AECF-1A57AEC0F04F}" type="slidenum">
              <a:rPr lang="en-US" smtClean="0"/>
              <a:pPr/>
              <a:t>‹#›</a:t>
            </a:fld>
            <a:endParaRPr lang="en-US"/>
          </a:p>
        </p:txBody>
      </p:sp>
    </p:spTree>
    <p:extLst>
      <p:ext uri="{BB962C8B-B14F-4D97-AF65-F5344CB8AC3E}">
        <p14:creationId xmlns:p14="http://schemas.microsoft.com/office/powerpoint/2010/main" val="114351573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91BED02-5944-494C-912A-F3903C90FA03}" type="datetime1">
              <a:rPr lang="en-US" smtClean="0"/>
              <a:t>11/20/2024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1EF2B9-72FA-4666-A714-BBD3E3FFED8D}" type="slidenum">
              <a:rPr lang="en-US" smtClean="0"/>
              <a:pPr/>
              <a:t>‹#›</a:t>
            </a:fld>
            <a:endParaRPr lang="en-US"/>
          </a:p>
        </p:txBody>
      </p:sp>
    </p:spTree>
    <p:extLst>
      <p:ext uri="{BB962C8B-B14F-4D97-AF65-F5344CB8AC3E}">
        <p14:creationId xmlns:p14="http://schemas.microsoft.com/office/powerpoint/2010/main" val="260425138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390DB59-3402-488C-9DC9-B9BFB7EF3A9D}" type="datetime1">
              <a:rPr lang="en-US" smtClean="0"/>
              <a:t>11/20/2024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85B4D0C-C354-44E5-BAED-6A741BD96C7A}"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45143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hf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pPr>
              <a:buFont typeface="Wingdings 2" pitchFamily="18" charset="2"/>
              <a:buNone/>
            </a:pPr>
            <a:endParaRPr lang="fa-IR" sz="3600" dirty="0">
              <a:cs typeface="B Titr" pitchFamily="2" charset="-78"/>
            </a:endParaRPr>
          </a:p>
          <a:p>
            <a:pPr algn="ctr">
              <a:buFont typeface="Wingdings 2" pitchFamily="18" charset="2"/>
              <a:buNone/>
            </a:pPr>
            <a:r>
              <a:rPr lang="fa-IR" sz="3600" dirty="0">
                <a:cs typeface="B Titr" pitchFamily="2" charset="-78"/>
              </a:rPr>
              <a:t>با تشكر از توجه شما</a:t>
            </a:r>
          </a:p>
          <a:p>
            <a:pPr>
              <a:buFont typeface="Wingdings 2" pitchFamily="18" charset="2"/>
              <a:buNone/>
            </a:pPr>
            <a:endParaRPr lang="fa-IR" sz="3600" dirty="0">
              <a:cs typeface="B Titr" pitchFamily="2" charset="-78"/>
            </a:endParaRPr>
          </a:p>
          <a:p>
            <a:pPr>
              <a:buFont typeface="Wingdings 2" pitchFamily="18" charset="2"/>
              <a:buNone/>
            </a:pPr>
            <a:endParaRPr lang="fa-IR" sz="3600" dirty="0">
              <a:cs typeface="B Titr" pitchFamily="2" charset="-78"/>
            </a:endParaRPr>
          </a:p>
          <a:p>
            <a:pPr algn="ctr">
              <a:buFont typeface="Wingdings 2" pitchFamily="18" charset="2"/>
              <a:buNone/>
            </a:pPr>
            <a:r>
              <a:rPr lang="fa-IR" sz="3600" dirty="0">
                <a:cs typeface="B Titr" pitchFamily="2" charset="-78"/>
              </a:rPr>
              <a:t>و من الله توفيق</a:t>
            </a:r>
          </a:p>
          <a:p>
            <a:pPr algn="l">
              <a:buFont typeface="Wingdings 2" pitchFamily="18" charset="2"/>
              <a:buNone/>
            </a:pPr>
            <a:endParaRPr lang="fa-IR" sz="3600" dirty="0">
              <a:cs typeface="B Titr" pitchFamily="2" charset="-78"/>
            </a:endParaRPr>
          </a:p>
        </p:txBody>
      </p:sp>
      <p:pic>
        <p:nvPicPr>
          <p:cNvPr id="1026" name="Picture 2" descr="C:\Users\h.hojjati\Desktop\Picture1.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42863"/>
            <a:ext cx="9144000" cy="694372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226EE0A-DFC1-48B7-9C63-6AA82E5FFA73}" type="slidenum">
              <a:rPr lang="en-US" smtClean="0"/>
              <a:pPr/>
              <a:t>1</a:t>
            </a:fld>
            <a:endParaRPr lang="en-US"/>
          </a:p>
        </p:txBody>
      </p:sp>
    </p:spTree>
    <p:extLst>
      <p:ext uri="{BB962C8B-B14F-4D97-AF65-F5344CB8AC3E}">
        <p14:creationId xmlns:p14="http://schemas.microsoft.com/office/powerpoint/2010/main" val="212397223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43025"/>
            <a:ext cx="7239000" cy="1323439"/>
          </a:xfrm>
          <a:prstGeom prst="rect">
            <a:avLst/>
          </a:prstGeom>
        </p:spPr>
        <p:txBody>
          <a:bodyPr wrap="square">
            <a:spAutoFit/>
          </a:bodyPr>
          <a:lstStyle/>
          <a:p>
            <a:pPr rtl="1">
              <a:lnSpc>
                <a:spcPct val="300000"/>
              </a:lnSpc>
            </a:pPr>
            <a:endParaRPr lang="en-US" sz="3200" b="1" dirty="0">
              <a:latin typeface="IranNastaliq" pitchFamily="2" charset="0"/>
              <a:cs typeface="IranNastaliq" pitchFamily="2" charset="0"/>
            </a:endParaRPr>
          </a:p>
        </p:txBody>
      </p:sp>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10</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28"/>
            <a:ext cx="1447864" cy="500576"/>
          </a:xfrm>
          <a:prstGeom prst="rect">
            <a:avLst/>
          </a:prstGeom>
        </p:spPr>
      </p:pic>
      <p:sp>
        <p:nvSpPr>
          <p:cNvPr id="8" name="Forma libre 21"/>
          <p:cNvSpPr/>
          <p:nvPr/>
        </p:nvSpPr>
        <p:spPr>
          <a:xfrm rot="10800000">
            <a:off x="6660232" y="-1"/>
            <a:ext cx="2483768" cy="4724351"/>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6914402" y="1340768"/>
            <a:ext cx="2229598" cy="473206"/>
          </a:xfrm>
          <a:prstGeom prst="rect">
            <a:avLst/>
          </a:prstGeom>
        </p:spPr>
        <p:txBody>
          <a:bodyPr wrap="square">
            <a:spAutoFit/>
          </a:bodyPr>
          <a:lstStyle/>
          <a:p>
            <a:pPr algn="ctr" rtl="1">
              <a:lnSpc>
                <a:spcPct val="150000"/>
              </a:lnSpc>
            </a:pPr>
            <a:r>
              <a:rPr lang="fa-IR" b="1" dirty="0">
                <a:solidFill>
                  <a:schemeClr val="bg1"/>
                </a:solidFill>
                <a:latin typeface="IranNastaliq" pitchFamily="2" charset="0"/>
                <a:cs typeface="B Titr" panose="00000700000000000000" pitchFamily="2" charset="-78"/>
              </a:rPr>
              <a:t>وضعیت ایده</a:t>
            </a:r>
          </a:p>
        </p:txBody>
      </p:sp>
      <p:sp>
        <p:nvSpPr>
          <p:cNvPr id="2" name="Rectangle 1"/>
          <p:cNvSpPr/>
          <p:nvPr/>
        </p:nvSpPr>
        <p:spPr>
          <a:xfrm>
            <a:off x="0" y="1903717"/>
            <a:ext cx="6479704" cy="1719702"/>
          </a:xfrm>
          <a:prstGeom prst="rect">
            <a:avLst/>
          </a:prstGeom>
        </p:spPr>
        <p:txBody>
          <a:bodyPr wrap="square">
            <a:spAutoFit/>
          </a:bodyPr>
          <a:lstStyle/>
          <a:p>
            <a:pPr algn="r" rtl="1">
              <a:lnSpc>
                <a:spcPct val="150000"/>
              </a:lnSpc>
            </a:pPr>
            <a:r>
              <a:rPr lang="ar-SA" b="1" dirty="0">
                <a:latin typeface="Times New Roman" panose="02020603050405020304" pitchFamily="18" charset="0"/>
                <a:ea typeface="Times New Roman" panose="02020603050405020304" pitchFamily="18" charset="0"/>
                <a:cs typeface="MS Mincho"/>
              </a:rPr>
              <a:t>☐</a:t>
            </a:r>
            <a:r>
              <a:rPr lang="ar-SA" b="1" dirty="0">
                <a:latin typeface="Times New Roman" panose="02020603050405020304" pitchFamily="18" charset="0"/>
                <a:ea typeface="Times New Roman" panose="02020603050405020304" pitchFamily="18" charset="0"/>
                <a:cs typeface="B Nazanin" panose="00000400000000000000" pitchFamily="2" charset="-78"/>
              </a:rPr>
              <a:t> </a:t>
            </a:r>
            <a:r>
              <a:rPr lang="fa-IR" b="1" dirty="0">
                <a:latin typeface="Times New Roman" panose="02020603050405020304" pitchFamily="18" charset="0"/>
                <a:ea typeface="Times New Roman" panose="02020603050405020304" pitchFamily="18" charset="0"/>
                <a:cs typeface="B Nazanin" panose="00000400000000000000" pitchFamily="2" charset="-78"/>
              </a:rPr>
              <a:t>ایده در ذهن                                                                   </a:t>
            </a:r>
          </a:p>
          <a:p>
            <a:pPr algn="r" rtl="1">
              <a:lnSpc>
                <a:spcPct val="150000"/>
              </a:lnSpc>
            </a:pPr>
            <a:r>
              <a:rPr lang="ar-SA" b="1" dirty="0">
                <a:latin typeface="Times New Roman" panose="02020603050405020304" pitchFamily="18" charset="0"/>
                <a:ea typeface="Times New Roman" panose="02020603050405020304" pitchFamily="18" charset="0"/>
                <a:cs typeface="B Nazanin" panose="00000400000000000000" pitchFamily="2" charset="-78"/>
              </a:rPr>
              <a:t>☐</a:t>
            </a:r>
            <a:r>
              <a:rPr lang="fa-IR" b="1" dirty="0">
                <a:latin typeface="Times New Roman" panose="02020603050405020304" pitchFamily="18" charset="0"/>
                <a:ea typeface="Times New Roman" panose="02020603050405020304" pitchFamily="18" charset="0"/>
                <a:cs typeface="B Nazanin" panose="00000400000000000000" pitchFamily="2" charset="-78"/>
              </a:rPr>
              <a:t> مکتوب و طراحی شده (طرح دارای مستندات فنی)  </a:t>
            </a:r>
            <a:br>
              <a:rPr lang="en-US" b="1" dirty="0">
                <a:latin typeface="Times New Roman" panose="02020603050405020304" pitchFamily="18" charset="0"/>
                <a:ea typeface="Times New Roman" panose="02020603050405020304" pitchFamily="18" charset="0"/>
                <a:cs typeface="B Nazanin" panose="00000400000000000000" pitchFamily="2" charset="-78"/>
              </a:rPr>
            </a:br>
            <a:r>
              <a:rPr lang="ar-SA" b="1" dirty="0">
                <a:latin typeface="Times New Roman" panose="02020603050405020304" pitchFamily="18" charset="0"/>
                <a:ea typeface="Times New Roman" panose="02020603050405020304" pitchFamily="18" charset="0"/>
                <a:cs typeface="MS Mincho"/>
              </a:rPr>
              <a:t>☐</a:t>
            </a:r>
            <a:r>
              <a:rPr lang="fa-IR" b="1" dirty="0">
                <a:latin typeface="Times New Roman" panose="02020603050405020304" pitchFamily="18" charset="0"/>
                <a:ea typeface="Times New Roman" panose="02020603050405020304" pitchFamily="18" charset="0"/>
                <a:cs typeface="B Nazanin" panose="00000400000000000000" pitchFamily="2" charset="-78"/>
              </a:rPr>
              <a:t> دارای نمونه اولیه یا شبیه سازی شده                           </a:t>
            </a:r>
          </a:p>
          <a:p>
            <a:pPr algn="r" rtl="1">
              <a:lnSpc>
                <a:spcPct val="150000"/>
              </a:lnSpc>
            </a:pPr>
            <a:r>
              <a:rPr lang="ar-SA" b="1" dirty="0">
                <a:latin typeface="Times New Roman" panose="02020603050405020304" pitchFamily="18" charset="0"/>
                <a:ea typeface="Times New Roman" panose="02020603050405020304" pitchFamily="18" charset="0"/>
                <a:cs typeface="MS Mincho"/>
              </a:rPr>
              <a:t>☐</a:t>
            </a:r>
            <a:r>
              <a:rPr lang="ar-SA" b="1" dirty="0">
                <a:latin typeface="Times New Roman" panose="02020603050405020304" pitchFamily="18" charset="0"/>
                <a:ea typeface="Times New Roman" panose="02020603050405020304" pitchFamily="18" charset="0"/>
                <a:cs typeface="B Nazanin" panose="00000400000000000000" pitchFamily="2" charset="-78"/>
              </a:rPr>
              <a:t> </a:t>
            </a:r>
            <a:r>
              <a:rPr lang="fa-IR" b="1" dirty="0">
                <a:latin typeface="Times New Roman" panose="02020603050405020304" pitchFamily="18" charset="0"/>
                <a:ea typeface="Times New Roman" panose="02020603050405020304" pitchFamily="18" charset="0"/>
                <a:cs typeface="B Nazanin" panose="00000400000000000000" pitchFamily="2" charset="-78"/>
              </a:rPr>
              <a:t>نمونه کارگاهی (نمونه تست های لازم گرفته شده و قابلیت بهره برداری دارد)</a:t>
            </a:r>
            <a:endParaRPr lang="fa-IR" dirty="0"/>
          </a:p>
        </p:txBody>
      </p:sp>
      <p:pic>
        <p:nvPicPr>
          <p:cNvPr id="9" name="Picture 8">
            <a:extLst>
              <a:ext uri="{FF2B5EF4-FFF2-40B4-BE49-F238E27FC236}">
                <a16:creationId xmlns:a16="http://schemas.microsoft.com/office/drawing/2014/main" id="{D9DE4304-CC17-449D-8740-D1276A1370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649" y="50383"/>
            <a:ext cx="807441" cy="928041"/>
          </a:xfrm>
          <a:prstGeom prst="rect">
            <a:avLst/>
          </a:prstGeom>
        </p:spPr>
      </p:pic>
    </p:spTree>
    <p:extLst>
      <p:ext uri="{BB962C8B-B14F-4D97-AF65-F5344CB8AC3E}">
        <p14:creationId xmlns:p14="http://schemas.microsoft.com/office/powerpoint/2010/main" val="295780190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43025"/>
            <a:ext cx="7239000" cy="1323439"/>
          </a:xfrm>
          <a:prstGeom prst="rect">
            <a:avLst/>
          </a:prstGeom>
        </p:spPr>
        <p:txBody>
          <a:bodyPr wrap="square">
            <a:spAutoFit/>
          </a:bodyPr>
          <a:lstStyle/>
          <a:p>
            <a:pPr rtl="1">
              <a:lnSpc>
                <a:spcPct val="300000"/>
              </a:lnSpc>
            </a:pPr>
            <a:endParaRPr lang="en-US" sz="3200" b="1" dirty="0">
              <a:latin typeface="IranNastaliq" pitchFamily="2" charset="0"/>
              <a:cs typeface="IranNastaliq" pitchFamily="2" charset="0"/>
            </a:endParaRPr>
          </a:p>
        </p:txBody>
      </p:sp>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11</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28"/>
            <a:ext cx="1447864" cy="500576"/>
          </a:xfrm>
          <a:prstGeom prst="rect">
            <a:avLst/>
          </a:prstGeom>
        </p:spPr>
      </p:pic>
      <p:sp>
        <p:nvSpPr>
          <p:cNvPr id="8" name="Forma libre 21"/>
          <p:cNvSpPr/>
          <p:nvPr/>
        </p:nvSpPr>
        <p:spPr>
          <a:xfrm rot="10800000">
            <a:off x="6660232" y="-1"/>
            <a:ext cx="2483768" cy="4724351"/>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6784914" y="1448306"/>
            <a:ext cx="2229598" cy="473206"/>
          </a:xfrm>
          <a:prstGeom prst="rect">
            <a:avLst/>
          </a:prstGeom>
        </p:spPr>
        <p:txBody>
          <a:bodyPr wrap="square">
            <a:spAutoFit/>
          </a:bodyPr>
          <a:lstStyle/>
          <a:p>
            <a:pPr algn="ctr" rtl="1">
              <a:lnSpc>
                <a:spcPct val="150000"/>
              </a:lnSpc>
            </a:pPr>
            <a:r>
              <a:rPr lang="fa-IR" b="1" dirty="0">
                <a:solidFill>
                  <a:schemeClr val="bg1"/>
                </a:solidFill>
                <a:latin typeface="IranNastaliq" pitchFamily="2" charset="0"/>
                <a:cs typeface="B Titr" panose="00000700000000000000" pitchFamily="2" charset="-78"/>
              </a:rPr>
              <a:t>مشتریان</a:t>
            </a:r>
          </a:p>
        </p:txBody>
      </p:sp>
      <p:sp>
        <p:nvSpPr>
          <p:cNvPr id="11" name="Rectangle 10"/>
          <p:cNvSpPr/>
          <p:nvPr/>
        </p:nvSpPr>
        <p:spPr>
          <a:xfrm>
            <a:off x="107504" y="1412776"/>
            <a:ext cx="6552728" cy="888705"/>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fa-IR" b="1" dirty="0">
                <a:solidFill>
                  <a:schemeClr val="tx2"/>
                </a:solidFill>
                <a:latin typeface="IranNastaliq" pitchFamily="2" charset="0"/>
                <a:cs typeface="B Nazanin" panose="00000400000000000000" pitchFamily="2" charset="-78"/>
              </a:rPr>
              <a:t>.......</a:t>
            </a:r>
          </a:p>
          <a:p>
            <a:pPr algn="r" rtl="1">
              <a:lnSpc>
                <a:spcPct val="150000"/>
              </a:lnSpc>
            </a:pPr>
            <a:endParaRPr lang="fa-IR" b="1" dirty="0">
              <a:solidFill>
                <a:schemeClr val="tx2"/>
              </a:solidFill>
              <a:latin typeface="IranNastaliq" pitchFamily="2" charset="0"/>
              <a:cs typeface="B Nazanin" panose="00000400000000000000" pitchFamily="2" charset="-78"/>
            </a:endParaRPr>
          </a:p>
        </p:txBody>
      </p:sp>
      <p:pic>
        <p:nvPicPr>
          <p:cNvPr id="9" name="Picture 8">
            <a:extLst>
              <a:ext uri="{FF2B5EF4-FFF2-40B4-BE49-F238E27FC236}">
                <a16:creationId xmlns:a16="http://schemas.microsoft.com/office/drawing/2014/main" id="{90CD1995-B8A0-4686-B624-D0FF2CBC5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649" y="50383"/>
            <a:ext cx="807441" cy="928041"/>
          </a:xfrm>
          <a:prstGeom prst="rect">
            <a:avLst/>
          </a:prstGeom>
        </p:spPr>
      </p:pic>
    </p:spTree>
    <p:extLst>
      <p:ext uri="{BB962C8B-B14F-4D97-AF65-F5344CB8AC3E}">
        <p14:creationId xmlns:p14="http://schemas.microsoft.com/office/powerpoint/2010/main" val="263014904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12</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28"/>
            <a:ext cx="1447864" cy="500576"/>
          </a:xfrm>
          <a:prstGeom prst="rect">
            <a:avLst/>
          </a:prstGeom>
        </p:spPr>
      </p:pic>
      <p:sp>
        <p:nvSpPr>
          <p:cNvPr id="8" name="Forma libre 21"/>
          <p:cNvSpPr/>
          <p:nvPr/>
        </p:nvSpPr>
        <p:spPr>
          <a:xfrm rot="10800000">
            <a:off x="6660232" y="-1"/>
            <a:ext cx="2483768" cy="4724351"/>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6905805" y="1524392"/>
            <a:ext cx="2229598" cy="473206"/>
          </a:xfrm>
          <a:prstGeom prst="rect">
            <a:avLst/>
          </a:prstGeom>
        </p:spPr>
        <p:txBody>
          <a:bodyPr wrap="square">
            <a:spAutoFit/>
          </a:bodyPr>
          <a:lstStyle/>
          <a:p>
            <a:pPr algn="ctr" rtl="1">
              <a:lnSpc>
                <a:spcPct val="150000"/>
              </a:lnSpc>
            </a:pPr>
            <a:r>
              <a:rPr lang="fa-IR" b="1" dirty="0">
                <a:solidFill>
                  <a:schemeClr val="bg1"/>
                </a:solidFill>
                <a:latin typeface="IranNastaliq" pitchFamily="2" charset="0"/>
                <a:cs typeface="B Titr" panose="00000700000000000000" pitchFamily="2" charset="-78"/>
              </a:rPr>
              <a:t>اندازه بازار</a:t>
            </a:r>
          </a:p>
        </p:txBody>
      </p:sp>
      <p:graphicFrame>
        <p:nvGraphicFramePr>
          <p:cNvPr id="5" name="Diagram 4"/>
          <p:cNvGraphicFramePr/>
          <p:nvPr>
            <p:extLst>
              <p:ext uri="{D42A27DB-BD31-4B8C-83A1-F6EECF244321}">
                <p14:modId xmlns:p14="http://schemas.microsoft.com/office/powerpoint/2010/main" val="3442029557"/>
              </p:ext>
            </p:extLst>
          </p:nvPr>
        </p:nvGraphicFramePr>
        <p:xfrm>
          <a:off x="2671190" y="293424"/>
          <a:ext cx="4087526"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437F4895-3ACB-A735-2FEB-BBBAA40BF5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2564903"/>
            <a:ext cx="3053842" cy="4309483"/>
          </a:xfrm>
          <a:prstGeom prst="rect">
            <a:avLst/>
          </a:prstGeom>
        </p:spPr>
      </p:pic>
      <p:pic>
        <p:nvPicPr>
          <p:cNvPr id="9" name="Picture 8">
            <a:extLst>
              <a:ext uri="{FF2B5EF4-FFF2-40B4-BE49-F238E27FC236}">
                <a16:creationId xmlns:a16="http://schemas.microsoft.com/office/drawing/2014/main" id="{F5DC6808-BBB9-4745-84D2-2A9702B525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09363" y="45708"/>
            <a:ext cx="807441" cy="928041"/>
          </a:xfrm>
          <a:prstGeom prst="rect">
            <a:avLst/>
          </a:prstGeom>
        </p:spPr>
      </p:pic>
    </p:spTree>
    <p:extLst>
      <p:ext uri="{BB962C8B-B14F-4D97-AF65-F5344CB8AC3E}">
        <p14:creationId xmlns:p14="http://schemas.microsoft.com/office/powerpoint/2010/main" val="388943373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43025"/>
            <a:ext cx="7239000" cy="1323439"/>
          </a:xfrm>
          <a:prstGeom prst="rect">
            <a:avLst/>
          </a:prstGeom>
        </p:spPr>
        <p:txBody>
          <a:bodyPr wrap="square">
            <a:spAutoFit/>
          </a:bodyPr>
          <a:lstStyle/>
          <a:p>
            <a:pPr rtl="1">
              <a:lnSpc>
                <a:spcPct val="300000"/>
              </a:lnSpc>
            </a:pPr>
            <a:endParaRPr lang="en-US" sz="3200" b="1" dirty="0">
              <a:latin typeface="IranNastaliq" pitchFamily="2" charset="0"/>
              <a:cs typeface="IranNastaliq" pitchFamily="2" charset="0"/>
            </a:endParaRPr>
          </a:p>
        </p:txBody>
      </p:sp>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13</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28"/>
            <a:ext cx="1447864" cy="500576"/>
          </a:xfrm>
          <a:prstGeom prst="rect">
            <a:avLst/>
          </a:prstGeom>
        </p:spPr>
      </p:pic>
      <p:sp>
        <p:nvSpPr>
          <p:cNvPr id="8" name="Forma libre 21"/>
          <p:cNvSpPr/>
          <p:nvPr/>
        </p:nvSpPr>
        <p:spPr>
          <a:xfrm rot="10800000">
            <a:off x="6300192" y="-2"/>
            <a:ext cx="2843808" cy="4724351"/>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6914402" y="905204"/>
            <a:ext cx="2229598" cy="2862322"/>
          </a:xfrm>
          <a:prstGeom prst="rect">
            <a:avLst/>
          </a:prstGeom>
        </p:spPr>
        <p:txBody>
          <a:bodyPr wrap="square">
            <a:spAutoFit/>
          </a:bodyPr>
          <a:lstStyle/>
          <a:p>
            <a:pPr algn="ctr" rtl="1">
              <a:lnSpc>
                <a:spcPct val="200000"/>
              </a:lnSpc>
            </a:pPr>
            <a:r>
              <a:rPr lang="fa-IR" b="1" dirty="0">
                <a:solidFill>
                  <a:schemeClr val="bg1"/>
                </a:solidFill>
                <a:latin typeface="IranNastaliq" pitchFamily="2" charset="0"/>
                <a:cs typeface="B Titr" panose="00000700000000000000" pitchFamily="2" charset="-78"/>
              </a:rPr>
              <a:t>مدل کسب و کار</a:t>
            </a:r>
          </a:p>
          <a:p>
            <a:pPr algn="ctr" rtl="1">
              <a:lnSpc>
                <a:spcPct val="200000"/>
              </a:lnSpc>
            </a:pPr>
            <a:r>
              <a:rPr lang="fa-IR" b="1" dirty="0">
                <a:solidFill>
                  <a:schemeClr val="bg1"/>
                </a:solidFill>
                <a:latin typeface="IranNastaliq" pitchFamily="2" charset="0"/>
                <a:cs typeface="B Titr" panose="00000700000000000000" pitchFamily="2" charset="-78"/>
              </a:rPr>
              <a:t>(ساختار درآمد و هزینه)</a:t>
            </a:r>
          </a:p>
          <a:p>
            <a:pPr algn="ctr" rtl="1">
              <a:lnSpc>
                <a:spcPct val="200000"/>
              </a:lnSpc>
            </a:pPr>
            <a:r>
              <a:rPr lang="fa-IR" b="1" dirty="0">
                <a:solidFill>
                  <a:schemeClr val="bg1"/>
                </a:solidFill>
                <a:latin typeface="IranNastaliq" pitchFamily="2" charset="0"/>
                <a:cs typeface="B Titr" panose="00000700000000000000" pitchFamily="2" charset="-78"/>
              </a:rPr>
              <a:t>از چه مسیرهایی قراراست درآمد داشته باشید؟</a:t>
            </a:r>
            <a:endParaRPr lang="fa-IR" b="1" dirty="0">
              <a:solidFill>
                <a:schemeClr val="bg1"/>
              </a:solidFill>
              <a:cs typeface="B Titr" panose="00000700000000000000" pitchFamily="2" charset="-78"/>
            </a:endParaRPr>
          </a:p>
          <a:p>
            <a:pPr lvl="0" algn="ctr" rtl="1">
              <a:lnSpc>
                <a:spcPct val="200000"/>
              </a:lnSpc>
            </a:pPr>
            <a:r>
              <a:rPr lang="fa-IR" b="1" dirty="0">
                <a:solidFill>
                  <a:schemeClr val="bg1"/>
                </a:solidFill>
                <a:cs typeface="B Titr" panose="00000700000000000000" pitchFamily="2" charset="-78"/>
              </a:rPr>
              <a:t>قیمت تمام شده محصول؟</a:t>
            </a:r>
          </a:p>
        </p:txBody>
      </p:sp>
      <p:sp>
        <p:nvSpPr>
          <p:cNvPr id="11" name="Rectangle 10"/>
          <p:cNvSpPr/>
          <p:nvPr/>
        </p:nvSpPr>
        <p:spPr>
          <a:xfrm>
            <a:off x="-432555" y="1447660"/>
            <a:ext cx="6552728" cy="888705"/>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fa-IR" b="1" dirty="0">
                <a:solidFill>
                  <a:schemeClr val="tx2"/>
                </a:solidFill>
                <a:latin typeface="IranNastaliq" pitchFamily="2" charset="0"/>
                <a:cs typeface="B Nazanin" panose="00000400000000000000" pitchFamily="2" charset="-78"/>
              </a:rPr>
              <a:t>.......</a:t>
            </a:r>
          </a:p>
          <a:p>
            <a:pPr algn="r" rtl="1">
              <a:lnSpc>
                <a:spcPct val="150000"/>
              </a:lnSpc>
            </a:pPr>
            <a:endParaRPr lang="fa-IR" b="1" dirty="0">
              <a:solidFill>
                <a:schemeClr val="tx2"/>
              </a:solidFill>
              <a:latin typeface="IranNastaliq" pitchFamily="2" charset="0"/>
              <a:cs typeface="B Nazanin" panose="00000400000000000000" pitchFamily="2" charset="-78"/>
            </a:endParaRPr>
          </a:p>
        </p:txBody>
      </p:sp>
      <p:pic>
        <p:nvPicPr>
          <p:cNvPr id="9" name="Picture 8">
            <a:extLst>
              <a:ext uri="{FF2B5EF4-FFF2-40B4-BE49-F238E27FC236}">
                <a16:creationId xmlns:a16="http://schemas.microsoft.com/office/drawing/2014/main" id="{727F031A-05B3-4BB5-9082-695A27722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649" y="50383"/>
            <a:ext cx="807441" cy="928041"/>
          </a:xfrm>
          <a:prstGeom prst="rect">
            <a:avLst/>
          </a:prstGeom>
        </p:spPr>
      </p:pic>
    </p:spTree>
    <p:extLst>
      <p:ext uri="{BB962C8B-B14F-4D97-AF65-F5344CB8AC3E}">
        <p14:creationId xmlns:p14="http://schemas.microsoft.com/office/powerpoint/2010/main" val="282103043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43025"/>
            <a:ext cx="7239000" cy="1323439"/>
          </a:xfrm>
          <a:prstGeom prst="rect">
            <a:avLst/>
          </a:prstGeom>
        </p:spPr>
        <p:txBody>
          <a:bodyPr wrap="square">
            <a:spAutoFit/>
          </a:bodyPr>
          <a:lstStyle/>
          <a:p>
            <a:pPr rtl="1">
              <a:lnSpc>
                <a:spcPct val="300000"/>
              </a:lnSpc>
            </a:pPr>
            <a:endParaRPr lang="en-US" sz="3200" b="1" dirty="0">
              <a:latin typeface="IranNastaliq" pitchFamily="2" charset="0"/>
              <a:cs typeface="IranNastaliq" pitchFamily="2" charset="0"/>
            </a:endParaRPr>
          </a:p>
        </p:txBody>
      </p:sp>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14</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28"/>
            <a:ext cx="1447864" cy="500576"/>
          </a:xfrm>
          <a:prstGeom prst="rect">
            <a:avLst/>
          </a:prstGeom>
        </p:spPr>
      </p:pic>
      <p:sp>
        <p:nvSpPr>
          <p:cNvPr id="8" name="Forma libre 21"/>
          <p:cNvSpPr/>
          <p:nvPr/>
        </p:nvSpPr>
        <p:spPr>
          <a:xfrm rot="10800000">
            <a:off x="6660232" y="-1"/>
            <a:ext cx="2483768" cy="4724351"/>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7067146" y="1091036"/>
            <a:ext cx="2229598" cy="2793072"/>
          </a:xfrm>
          <a:prstGeom prst="rect">
            <a:avLst/>
          </a:prstGeom>
        </p:spPr>
        <p:txBody>
          <a:bodyPr wrap="square">
            <a:spAutoFit/>
          </a:bodyPr>
          <a:lstStyle/>
          <a:p>
            <a:pPr algn="ctr" rtl="1">
              <a:lnSpc>
                <a:spcPct val="200000"/>
              </a:lnSpc>
            </a:pPr>
            <a:r>
              <a:rPr lang="fa-IR" b="1" dirty="0">
                <a:solidFill>
                  <a:schemeClr val="bg1"/>
                </a:solidFill>
                <a:latin typeface="IranNastaliq" pitchFamily="2" charset="0"/>
                <a:cs typeface="B Titr" panose="00000700000000000000" pitchFamily="2" charset="-78"/>
              </a:rPr>
              <a:t>استراتژی ورود به بازار</a:t>
            </a:r>
          </a:p>
          <a:p>
            <a:pPr algn="ctr" rtl="1">
              <a:lnSpc>
                <a:spcPct val="200000"/>
              </a:lnSpc>
            </a:pPr>
            <a:r>
              <a:rPr lang="fa-IR" b="1" dirty="0">
                <a:solidFill>
                  <a:schemeClr val="bg1"/>
                </a:solidFill>
                <a:latin typeface="IranNastaliq" pitchFamily="2" charset="0"/>
                <a:cs typeface="B Titr" panose="00000700000000000000" pitchFamily="2" charset="-78"/>
              </a:rPr>
              <a:t>(روش‌هایی که می‌خواهید از طریق آن مشتری‌های بیشتری را برای خود جذب کنید)</a:t>
            </a:r>
          </a:p>
        </p:txBody>
      </p:sp>
      <p:sp>
        <p:nvSpPr>
          <p:cNvPr id="11" name="Rectangle 10"/>
          <p:cNvSpPr/>
          <p:nvPr/>
        </p:nvSpPr>
        <p:spPr>
          <a:xfrm>
            <a:off x="107504" y="1412776"/>
            <a:ext cx="6552728" cy="888705"/>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fa-IR" b="1" dirty="0">
                <a:solidFill>
                  <a:schemeClr val="tx2"/>
                </a:solidFill>
                <a:latin typeface="IranNastaliq" pitchFamily="2" charset="0"/>
                <a:cs typeface="B Nazanin" panose="00000400000000000000" pitchFamily="2" charset="-78"/>
              </a:rPr>
              <a:t>.......</a:t>
            </a:r>
          </a:p>
          <a:p>
            <a:pPr algn="r" rtl="1">
              <a:lnSpc>
                <a:spcPct val="150000"/>
              </a:lnSpc>
            </a:pPr>
            <a:endParaRPr lang="fa-IR" b="1" dirty="0">
              <a:solidFill>
                <a:schemeClr val="tx2"/>
              </a:solidFill>
              <a:latin typeface="IranNastaliq" pitchFamily="2" charset="0"/>
              <a:cs typeface="B Nazanin" panose="00000400000000000000" pitchFamily="2" charset="-78"/>
            </a:endParaRPr>
          </a:p>
        </p:txBody>
      </p:sp>
      <p:pic>
        <p:nvPicPr>
          <p:cNvPr id="9" name="Picture 8">
            <a:extLst>
              <a:ext uri="{FF2B5EF4-FFF2-40B4-BE49-F238E27FC236}">
                <a16:creationId xmlns:a16="http://schemas.microsoft.com/office/drawing/2014/main" id="{2D476C57-B45C-46C2-A98B-57EE09D17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6559" y="16290"/>
            <a:ext cx="807441" cy="928041"/>
          </a:xfrm>
          <a:prstGeom prst="rect">
            <a:avLst/>
          </a:prstGeom>
        </p:spPr>
      </p:pic>
    </p:spTree>
    <p:extLst>
      <p:ext uri="{BB962C8B-B14F-4D97-AF65-F5344CB8AC3E}">
        <p14:creationId xmlns:p14="http://schemas.microsoft.com/office/powerpoint/2010/main" val="185376608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43025"/>
            <a:ext cx="7239000" cy="1323439"/>
          </a:xfrm>
          <a:prstGeom prst="rect">
            <a:avLst/>
          </a:prstGeom>
        </p:spPr>
        <p:txBody>
          <a:bodyPr wrap="square">
            <a:spAutoFit/>
          </a:bodyPr>
          <a:lstStyle/>
          <a:p>
            <a:pPr rtl="1">
              <a:lnSpc>
                <a:spcPct val="300000"/>
              </a:lnSpc>
            </a:pPr>
            <a:endParaRPr lang="en-US" sz="3200" b="1" dirty="0">
              <a:latin typeface="IranNastaliq" pitchFamily="2" charset="0"/>
              <a:cs typeface="IranNastaliq" pitchFamily="2" charset="0"/>
            </a:endParaRPr>
          </a:p>
        </p:txBody>
      </p:sp>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15</a:t>
            </a:fld>
            <a:endParaRPr lang="en-US">
              <a:solidFill>
                <a:prstClr val="black">
                  <a:tint val="75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828"/>
            <a:ext cx="1447864" cy="500576"/>
          </a:xfrm>
          <a:prstGeom prst="rect">
            <a:avLst/>
          </a:prstGeom>
        </p:spPr>
      </p:pic>
      <p:sp>
        <p:nvSpPr>
          <p:cNvPr id="8" name="Forma libre 21"/>
          <p:cNvSpPr/>
          <p:nvPr/>
        </p:nvSpPr>
        <p:spPr>
          <a:xfrm rot="10800000">
            <a:off x="7956376" y="-2"/>
            <a:ext cx="1187624" cy="3284986"/>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7435389" y="264116"/>
            <a:ext cx="2229598" cy="577081"/>
          </a:xfrm>
          <a:prstGeom prst="rect">
            <a:avLst/>
          </a:prstGeom>
        </p:spPr>
        <p:txBody>
          <a:bodyPr wrap="square">
            <a:spAutoFit/>
          </a:bodyPr>
          <a:lstStyle/>
          <a:p>
            <a:pPr algn="ctr" rtl="1">
              <a:lnSpc>
                <a:spcPct val="200000"/>
              </a:lnSpc>
            </a:pPr>
            <a:r>
              <a:rPr lang="fa-IR" b="1" dirty="0">
                <a:solidFill>
                  <a:schemeClr val="bg1"/>
                </a:solidFill>
                <a:latin typeface="IranNastaliq" pitchFamily="2" charset="0"/>
                <a:cs typeface="B Titr" panose="00000700000000000000" pitchFamily="2" charset="-78"/>
              </a:rPr>
              <a:t>بوم ناب</a:t>
            </a:r>
          </a:p>
        </p:txBody>
      </p:sp>
      <p:sp>
        <p:nvSpPr>
          <p:cNvPr id="5" name="Rounded Rectangle 17">
            <a:extLst>
              <a:ext uri="{FF2B5EF4-FFF2-40B4-BE49-F238E27FC236}">
                <a16:creationId xmlns:a16="http://schemas.microsoft.com/office/drawing/2014/main" id="{7AE14395-9F65-E4A2-5D51-38968D112734}"/>
              </a:ext>
            </a:extLst>
          </p:cNvPr>
          <p:cNvSpPr/>
          <p:nvPr/>
        </p:nvSpPr>
        <p:spPr>
          <a:xfrm>
            <a:off x="4396559" y="4876272"/>
            <a:ext cx="4370040" cy="1488006"/>
          </a:xfrm>
          <a:prstGeom prst="roundRect">
            <a:avLst>
              <a:gd name="adj" fmla="val 0"/>
            </a:avLst>
          </a:prstGeom>
          <a:gradFill>
            <a:gsLst>
              <a:gs pos="0">
                <a:schemeClr val="bg1">
                  <a:lumMod val="95000"/>
                </a:schemeClr>
              </a:gs>
              <a:gs pos="100000">
                <a:schemeClr val="bg1"/>
              </a:gs>
            </a:gsLst>
          </a:gradFill>
          <a:ln w="19050">
            <a:solidFill>
              <a:srgbClr val="00206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rtl="1"/>
            <a:endParaRPr lang="fa-IR" sz="1100" dirty="0">
              <a:solidFill>
                <a:schemeClr val="tx1"/>
              </a:solidFill>
              <a:latin typeface="IRANSans" panose="02040503050201020203" pitchFamily="18" charset="-78"/>
              <a:cs typeface="B Roya" panose="00000400000000000000" pitchFamily="2" charset="-78"/>
            </a:endParaRPr>
          </a:p>
          <a:p>
            <a:pPr algn="r" rtl="1"/>
            <a:endParaRPr lang="fa-IR" sz="1100" dirty="0">
              <a:solidFill>
                <a:schemeClr val="tx1"/>
              </a:solidFill>
              <a:latin typeface="IRANSans" panose="02040503050201020203" pitchFamily="18" charset="-78"/>
              <a:cs typeface="B Roya" panose="00000400000000000000" pitchFamily="2" charset="-78"/>
            </a:endParaRPr>
          </a:p>
          <a:p>
            <a:pPr algn="r" rtl="1"/>
            <a:endParaRPr lang="fa-IR" sz="1100" dirty="0">
              <a:solidFill>
                <a:schemeClr val="tx1"/>
              </a:solidFill>
              <a:latin typeface="IRANSans" panose="02040503050201020203" pitchFamily="18" charset="-78"/>
              <a:cs typeface="B Roya" panose="00000400000000000000" pitchFamily="2" charset="-78"/>
            </a:endParaRPr>
          </a:p>
          <a:p>
            <a:pPr algn="r" rtl="1"/>
            <a:r>
              <a:rPr lang="fa-IR" sz="1100" dirty="0">
                <a:solidFill>
                  <a:srgbClr val="002060"/>
                </a:solidFill>
                <a:latin typeface="IRANSans" panose="02040503050201020203" pitchFamily="18" charset="-78"/>
                <a:cs typeface="B Roya" panose="00000400000000000000" pitchFamily="2" charset="-78"/>
              </a:rPr>
              <a:t>هزینه جذب مشتری</a:t>
            </a:r>
          </a:p>
          <a:p>
            <a:pPr algn="r" rtl="1"/>
            <a:r>
              <a:rPr lang="fa-IR" sz="1100" dirty="0">
                <a:solidFill>
                  <a:srgbClr val="002060"/>
                </a:solidFill>
                <a:latin typeface="IRANSans" panose="02040503050201020203" pitchFamily="18" charset="-78"/>
                <a:cs typeface="B Roya" panose="00000400000000000000" pitchFamily="2" charset="-78"/>
              </a:rPr>
              <a:t>هزینه نیروی انسانی و ...</a:t>
            </a:r>
            <a:endParaRPr lang="en-US" sz="1100" dirty="0">
              <a:solidFill>
                <a:srgbClr val="002060"/>
              </a:solidFill>
              <a:latin typeface="IRANSans" panose="02040503050201020203" pitchFamily="18" charset="-78"/>
              <a:cs typeface="B Roya" panose="00000400000000000000" pitchFamily="2" charset="-78"/>
            </a:endParaRPr>
          </a:p>
        </p:txBody>
      </p:sp>
      <p:sp>
        <p:nvSpPr>
          <p:cNvPr id="6" name="Rounded Rectangle 18">
            <a:extLst>
              <a:ext uri="{FF2B5EF4-FFF2-40B4-BE49-F238E27FC236}">
                <a16:creationId xmlns:a16="http://schemas.microsoft.com/office/drawing/2014/main" id="{FD0A156B-6142-F8EB-36CE-54A9CBE76155}"/>
              </a:ext>
            </a:extLst>
          </p:cNvPr>
          <p:cNvSpPr/>
          <p:nvPr/>
        </p:nvSpPr>
        <p:spPr>
          <a:xfrm>
            <a:off x="8963" y="4876271"/>
            <a:ext cx="4370040" cy="1488006"/>
          </a:xfrm>
          <a:prstGeom prst="roundRect">
            <a:avLst>
              <a:gd name="adj" fmla="val 0"/>
            </a:avLst>
          </a:prstGeom>
          <a:gradFill>
            <a:gsLst>
              <a:gs pos="0">
                <a:schemeClr val="bg1">
                  <a:lumMod val="95000"/>
                </a:schemeClr>
              </a:gs>
              <a:gs pos="100000">
                <a:schemeClr val="bg1"/>
              </a:gs>
            </a:gsLst>
          </a:gradFill>
          <a:ln w="19050">
            <a:solidFill>
              <a:srgbClr val="00206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rtl="1"/>
            <a:endParaRPr lang="fa-IR" sz="1100" dirty="0">
              <a:solidFill>
                <a:srgbClr val="002060"/>
              </a:solidFill>
              <a:latin typeface="IRANSans" panose="02040503050201020203" pitchFamily="18" charset="-78"/>
              <a:cs typeface="B Roya" panose="00000400000000000000" pitchFamily="2" charset="-78"/>
            </a:endParaRPr>
          </a:p>
          <a:p>
            <a:pPr algn="r" rtl="1"/>
            <a:endParaRPr lang="fa-IR" sz="1100" dirty="0">
              <a:solidFill>
                <a:srgbClr val="002060"/>
              </a:solidFill>
              <a:latin typeface="IRANSans" panose="02040503050201020203" pitchFamily="18" charset="-78"/>
              <a:cs typeface="B Roya" panose="00000400000000000000" pitchFamily="2" charset="-78"/>
            </a:endParaRPr>
          </a:p>
          <a:p>
            <a:pPr algn="r" rtl="1"/>
            <a:endParaRPr lang="fa-IR" sz="1100" dirty="0">
              <a:solidFill>
                <a:srgbClr val="002060"/>
              </a:solidFill>
              <a:latin typeface="IRANSans" panose="02040503050201020203" pitchFamily="18" charset="-78"/>
              <a:cs typeface="B Roya" panose="00000400000000000000" pitchFamily="2" charset="-78"/>
            </a:endParaRPr>
          </a:p>
          <a:p>
            <a:pPr algn="r" rtl="1"/>
            <a:r>
              <a:rPr lang="fa-IR" sz="1100" dirty="0">
                <a:solidFill>
                  <a:srgbClr val="002060"/>
                </a:solidFill>
                <a:latin typeface="IRANSans" panose="02040503050201020203" pitchFamily="18" charset="-78"/>
                <a:cs typeface="B Roya" panose="00000400000000000000" pitchFamily="2" charset="-78"/>
              </a:rPr>
              <a:t>مدل درآمدی</a:t>
            </a:r>
          </a:p>
          <a:p>
            <a:pPr algn="r" rtl="1"/>
            <a:r>
              <a:rPr lang="fa-IR" sz="1100" dirty="0">
                <a:solidFill>
                  <a:srgbClr val="002060"/>
                </a:solidFill>
                <a:latin typeface="IRANSans" panose="02040503050201020203" pitchFamily="18" charset="-78"/>
                <a:cs typeface="B Roya" panose="00000400000000000000" pitchFamily="2" charset="-78"/>
              </a:rPr>
              <a:t>ارزش طول عمر مشتری (</a:t>
            </a:r>
            <a:r>
              <a:rPr lang="en-US" sz="1100" dirty="0">
                <a:solidFill>
                  <a:srgbClr val="002060"/>
                </a:solidFill>
                <a:latin typeface="IRANSans" panose="02040503050201020203" pitchFamily="18" charset="-78"/>
                <a:cs typeface="B Roya" panose="00000400000000000000" pitchFamily="2" charset="-78"/>
              </a:rPr>
              <a:t>LTV</a:t>
            </a:r>
            <a:r>
              <a:rPr lang="fa-IR" sz="1100" dirty="0">
                <a:solidFill>
                  <a:srgbClr val="002060"/>
                </a:solidFill>
                <a:latin typeface="IRANSans" panose="02040503050201020203" pitchFamily="18" charset="-78"/>
                <a:cs typeface="B Roya" panose="00000400000000000000" pitchFamily="2" charset="-78"/>
              </a:rPr>
              <a:t>)</a:t>
            </a:r>
            <a:endParaRPr lang="en-US" sz="1100" dirty="0">
              <a:solidFill>
                <a:srgbClr val="002060"/>
              </a:solidFill>
              <a:latin typeface="IRANSans" panose="02040503050201020203" pitchFamily="18" charset="-78"/>
              <a:cs typeface="B Roya" panose="00000400000000000000" pitchFamily="2" charset="-78"/>
            </a:endParaRPr>
          </a:p>
          <a:p>
            <a:pPr algn="r" rtl="1"/>
            <a:r>
              <a:rPr lang="fa-IR" sz="1100" dirty="0">
                <a:solidFill>
                  <a:srgbClr val="002060"/>
                </a:solidFill>
                <a:latin typeface="IRANSans" panose="02040503050201020203" pitchFamily="18" charset="-78"/>
                <a:cs typeface="B Roya" panose="00000400000000000000" pitchFamily="2" charset="-78"/>
              </a:rPr>
              <a:t>درآمد</a:t>
            </a:r>
          </a:p>
          <a:p>
            <a:pPr algn="r" rtl="1"/>
            <a:r>
              <a:rPr lang="fa-IR" sz="1100" dirty="0">
                <a:solidFill>
                  <a:srgbClr val="002060"/>
                </a:solidFill>
                <a:latin typeface="IRANSans" panose="02040503050201020203" pitchFamily="18" charset="-78"/>
                <a:cs typeface="B Roya" panose="00000400000000000000" pitchFamily="2" charset="-78"/>
              </a:rPr>
              <a:t>حاشیه سود</a:t>
            </a:r>
            <a:endParaRPr lang="en-US" sz="1100" dirty="0">
              <a:solidFill>
                <a:srgbClr val="002060"/>
              </a:solidFill>
              <a:latin typeface="IRANSans" panose="02040503050201020203" pitchFamily="18" charset="-78"/>
              <a:cs typeface="B Roya" panose="00000400000000000000" pitchFamily="2" charset="-78"/>
            </a:endParaRPr>
          </a:p>
          <a:p>
            <a:pPr algn="r"/>
            <a:endParaRPr lang="en-US" sz="1100" dirty="0">
              <a:solidFill>
                <a:schemeClr val="tx1"/>
              </a:solidFill>
              <a:latin typeface="IRANSans" panose="02040503050201020203" pitchFamily="18" charset="-78"/>
              <a:cs typeface="B Roya" panose="00000400000000000000" pitchFamily="2" charset="-78"/>
            </a:endParaRPr>
          </a:p>
        </p:txBody>
      </p:sp>
      <p:sp>
        <p:nvSpPr>
          <p:cNvPr id="9" name="Rounded Rectangle 3">
            <a:extLst>
              <a:ext uri="{FF2B5EF4-FFF2-40B4-BE49-F238E27FC236}">
                <a16:creationId xmlns:a16="http://schemas.microsoft.com/office/drawing/2014/main" id="{902FE740-B8DC-766A-2E0E-E7EFBE95252F}"/>
              </a:ext>
            </a:extLst>
          </p:cNvPr>
          <p:cNvSpPr/>
          <p:nvPr/>
        </p:nvSpPr>
        <p:spPr>
          <a:xfrm>
            <a:off x="7029807" y="938775"/>
            <a:ext cx="1753556" cy="3893285"/>
          </a:xfrm>
          <a:prstGeom prst="roundRect">
            <a:avLst>
              <a:gd name="adj" fmla="val 0"/>
            </a:avLst>
          </a:prstGeom>
          <a:gradFill>
            <a:gsLst>
              <a:gs pos="0">
                <a:schemeClr val="bg1">
                  <a:lumMod val="95000"/>
                </a:schemeClr>
              </a:gs>
              <a:gs pos="100000">
                <a:schemeClr val="bg1"/>
              </a:gs>
            </a:gsLst>
          </a:gradFill>
          <a:ln w="19050">
            <a:solidFill>
              <a:srgbClr val="00206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rtl="1"/>
            <a:endParaRPr lang="en-US" sz="1200" dirty="0">
              <a:solidFill>
                <a:srgbClr val="002060"/>
              </a:solidFill>
              <a:latin typeface="IRANSans" panose="02040503050201020203" pitchFamily="18" charset="-78"/>
              <a:cs typeface="B Roya" panose="00000400000000000000" pitchFamily="2" charset="-78"/>
            </a:endParaRPr>
          </a:p>
        </p:txBody>
      </p:sp>
      <p:sp>
        <p:nvSpPr>
          <p:cNvPr id="12" name="Rounded Rectangle 11">
            <a:extLst>
              <a:ext uri="{FF2B5EF4-FFF2-40B4-BE49-F238E27FC236}">
                <a16:creationId xmlns:a16="http://schemas.microsoft.com/office/drawing/2014/main" id="{28212C87-C455-C8D0-3546-69C9D6B71043}"/>
              </a:ext>
            </a:extLst>
          </p:cNvPr>
          <p:cNvSpPr/>
          <p:nvPr/>
        </p:nvSpPr>
        <p:spPr>
          <a:xfrm>
            <a:off x="5255882" y="978302"/>
            <a:ext cx="1753556" cy="1946642"/>
          </a:xfrm>
          <a:prstGeom prst="roundRect">
            <a:avLst>
              <a:gd name="adj" fmla="val 0"/>
            </a:avLst>
          </a:prstGeom>
          <a:gradFill>
            <a:gsLst>
              <a:gs pos="0">
                <a:schemeClr val="bg1">
                  <a:lumMod val="95000"/>
                </a:schemeClr>
              </a:gs>
              <a:gs pos="100000">
                <a:schemeClr val="bg1"/>
              </a:gs>
            </a:gsLst>
          </a:gradFill>
          <a:ln w="19050">
            <a:solidFill>
              <a:srgbClr val="00206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rtl="1"/>
            <a:endParaRPr lang="fa-IR" sz="1600" dirty="0">
              <a:solidFill>
                <a:schemeClr val="tx1"/>
              </a:solidFill>
              <a:latin typeface="IRANSans" panose="02040503050201020203" pitchFamily="18" charset="-78"/>
              <a:cs typeface="B Roya" panose="00000400000000000000" pitchFamily="2" charset="-78"/>
            </a:endParaRPr>
          </a:p>
          <a:p>
            <a:pPr algn="r"/>
            <a:endParaRPr lang="en-US" sz="1100" dirty="0">
              <a:solidFill>
                <a:schemeClr val="tx1"/>
              </a:solidFill>
              <a:latin typeface="IRANSans" panose="02040503050201020203" pitchFamily="18" charset="-78"/>
              <a:cs typeface="B Roya" panose="00000400000000000000" pitchFamily="2" charset="-78"/>
            </a:endParaRPr>
          </a:p>
        </p:txBody>
      </p:sp>
      <p:sp>
        <p:nvSpPr>
          <p:cNvPr id="13" name="Rounded Rectangle 12">
            <a:extLst>
              <a:ext uri="{FF2B5EF4-FFF2-40B4-BE49-F238E27FC236}">
                <a16:creationId xmlns:a16="http://schemas.microsoft.com/office/drawing/2014/main" id="{30C0C96D-2644-4CE6-6D05-27DC671D1925}"/>
              </a:ext>
            </a:extLst>
          </p:cNvPr>
          <p:cNvSpPr/>
          <p:nvPr/>
        </p:nvSpPr>
        <p:spPr>
          <a:xfrm>
            <a:off x="5255882" y="2898067"/>
            <a:ext cx="1753556" cy="1946642"/>
          </a:xfrm>
          <a:prstGeom prst="roundRect">
            <a:avLst>
              <a:gd name="adj" fmla="val 0"/>
            </a:avLst>
          </a:prstGeom>
          <a:gradFill>
            <a:gsLst>
              <a:gs pos="0">
                <a:schemeClr val="bg1">
                  <a:lumMod val="95000"/>
                </a:schemeClr>
              </a:gs>
              <a:gs pos="100000">
                <a:schemeClr val="bg1"/>
              </a:gs>
            </a:gsLst>
          </a:gradFill>
          <a:ln w="19050">
            <a:solidFill>
              <a:srgbClr val="00206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rtl="1"/>
            <a:endParaRPr lang="fa-IR" sz="1100" dirty="0">
              <a:solidFill>
                <a:schemeClr val="tx1"/>
              </a:solidFill>
              <a:latin typeface="IRANSans" panose="02040503050201020203" pitchFamily="18" charset="-78"/>
              <a:cs typeface="B Roya" panose="00000400000000000000" pitchFamily="2" charset="-78"/>
            </a:endParaRPr>
          </a:p>
          <a:p>
            <a:pPr algn="r" rtl="1"/>
            <a:endParaRPr lang="fa-IR" sz="1100" dirty="0">
              <a:solidFill>
                <a:schemeClr val="tx1"/>
              </a:solidFill>
              <a:latin typeface="IRANSans" panose="02040503050201020203" pitchFamily="18" charset="-78"/>
              <a:cs typeface="B Roya" panose="00000400000000000000" pitchFamily="2" charset="-78"/>
            </a:endParaRPr>
          </a:p>
          <a:p>
            <a:pPr algn="r" rtl="1"/>
            <a:endParaRPr lang="fa-IR" sz="1100" dirty="0">
              <a:solidFill>
                <a:schemeClr val="tx1"/>
              </a:solidFill>
              <a:latin typeface="IRANSans" panose="02040503050201020203" pitchFamily="18" charset="-78"/>
              <a:cs typeface="B Roya" panose="00000400000000000000" pitchFamily="2" charset="-78"/>
            </a:endParaRPr>
          </a:p>
          <a:p>
            <a:pPr algn="r" rtl="1"/>
            <a:endParaRPr lang="fa-IR" sz="1100" dirty="0">
              <a:solidFill>
                <a:schemeClr val="tx1"/>
              </a:solidFill>
              <a:latin typeface="IRANSans" panose="02040503050201020203" pitchFamily="18" charset="-78"/>
              <a:cs typeface="B Roya" panose="00000400000000000000" pitchFamily="2" charset="-78"/>
            </a:endParaRPr>
          </a:p>
          <a:p>
            <a:pPr algn="r" rtl="1"/>
            <a:endParaRPr lang="fa-IR" sz="1100" dirty="0">
              <a:solidFill>
                <a:schemeClr val="tx1"/>
              </a:solidFill>
              <a:latin typeface="IRANSans" panose="02040503050201020203" pitchFamily="18" charset="-78"/>
              <a:cs typeface="B Roya" panose="00000400000000000000" pitchFamily="2" charset="-78"/>
            </a:endParaRPr>
          </a:p>
          <a:p>
            <a:pPr algn="r" rtl="1"/>
            <a:endParaRPr lang="en-US" sz="1100" dirty="0">
              <a:solidFill>
                <a:schemeClr val="tx1"/>
              </a:solidFill>
              <a:latin typeface="IRANSans" panose="02040503050201020203" pitchFamily="18" charset="-78"/>
              <a:cs typeface="B Roya" panose="00000400000000000000" pitchFamily="2" charset="-78"/>
            </a:endParaRPr>
          </a:p>
        </p:txBody>
      </p:sp>
      <p:sp>
        <p:nvSpPr>
          <p:cNvPr id="14" name="Rounded Rectangle 13">
            <a:extLst>
              <a:ext uri="{FF2B5EF4-FFF2-40B4-BE49-F238E27FC236}">
                <a16:creationId xmlns:a16="http://schemas.microsoft.com/office/drawing/2014/main" id="{860A90A8-01CA-BEDA-4E47-8D61ED69833B}"/>
              </a:ext>
            </a:extLst>
          </p:cNvPr>
          <p:cNvSpPr/>
          <p:nvPr/>
        </p:nvSpPr>
        <p:spPr>
          <a:xfrm>
            <a:off x="3521113" y="938776"/>
            <a:ext cx="1753556" cy="3893285"/>
          </a:xfrm>
          <a:prstGeom prst="roundRect">
            <a:avLst>
              <a:gd name="adj" fmla="val 0"/>
            </a:avLst>
          </a:prstGeom>
          <a:gradFill>
            <a:gsLst>
              <a:gs pos="0">
                <a:schemeClr val="bg1">
                  <a:lumMod val="95000"/>
                </a:schemeClr>
              </a:gs>
              <a:gs pos="100000">
                <a:schemeClr val="bg1"/>
              </a:gs>
            </a:gsLst>
          </a:gradFill>
          <a:ln w="19050">
            <a:solidFill>
              <a:srgbClr val="00206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rtl="1">
              <a:lnSpc>
                <a:spcPct val="150000"/>
              </a:lnSpc>
            </a:pPr>
            <a:r>
              <a:rPr lang="fa-IR" sz="1100" dirty="0">
                <a:solidFill>
                  <a:schemeClr val="tx1"/>
                </a:solidFill>
                <a:latin typeface="IRANSans" panose="02040503050201020203" pitchFamily="18" charset="-78"/>
                <a:cs typeface="B Roya" panose="00000400000000000000" pitchFamily="2" charset="-78"/>
              </a:rPr>
              <a:t>م</a:t>
            </a:r>
          </a:p>
          <a:p>
            <a:pPr algn="r" rtl="1">
              <a:lnSpc>
                <a:spcPct val="150000"/>
              </a:lnSpc>
            </a:pPr>
            <a:endParaRPr lang="fa-IR" sz="1100" dirty="0">
              <a:solidFill>
                <a:schemeClr val="tx1"/>
              </a:solidFill>
              <a:latin typeface="IRANSans" panose="02040503050201020203" pitchFamily="18" charset="-78"/>
              <a:cs typeface="B Roya" panose="00000400000000000000" pitchFamily="2" charset="-78"/>
            </a:endParaRPr>
          </a:p>
          <a:p>
            <a:pPr algn="r" rtl="1">
              <a:lnSpc>
                <a:spcPct val="150000"/>
              </a:lnSpc>
            </a:pPr>
            <a:endParaRPr lang="fa-IR" sz="1100" dirty="0">
              <a:solidFill>
                <a:schemeClr val="tx1"/>
              </a:solidFill>
              <a:latin typeface="IRANSans" panose="02040503050201020203" pitchFamily="18" charset="-78"/>
              <a:cs typeface="B Roya" panose="00000400000000000000" pitchFamily="2" charset="-78"/>
            </a:endParaRPr>
          </a:p>
          <a:p>
            <a:pPr algn="r" rtl="1">
              <a:lnSpc>
                <a:spcPct val="150000"/>
              </a:lnSpc>
            </a:pPr>
            <a:endParaRPr lang="fa-IR" sz="1100" dirty="0">
              <a:solidFill>
                <a:schemeClr val="tx1"/>
              </a:solidFill>
              <a:latin typeface="IRANSans" panose="02040503050201020203" pitchFamily="18" charset="-78"/>
              <a:cs typeface="B Roya" panose="00000400000000000000" pitchFamily="2" charset="-78"/>
            </a:endParaRPr>
          </a:p>
          <a:p>
            <a:pPr algn="r" rtl="1">
              <a:lnSpc>
                <a:spcPct val="150000"/>
              </a:lnSpc>
            </a:pPr>
            <a:r>
              <a:rPr lang="fa-IR" sz="1100" dirty="0">
                <a:solidFill>
                  <a:srgbClr val="002060"/>
                </a:solidFill>
                <a:latin typeface="IRANSans" panose="02040503050201020203" pitchFamily="18" charset="-78"/>
                <a:cs typeface="B Roya" panose="00000400000000000000" pitchFamily="2" charset="-78"/>
              </a:rPr>
              <a:t>بیان آنچه شما را از دیگران متمایز می‌کند و مشتریان را ترغیب می‌کند تا محصول شما را به محصول دیگران ترجیح دهند.</a:t>
            </a:r>
            <a:endParaRPr lang="en-US" sz="1100" dirty="0">
              <a:solidFill>
                <a:srgbClr val="002060"/>
              </a:solidFill>
              <a:latin typeface="IRANSans" panose="02040503050201020203" pitchFamily="18" charset="-78"/>
              <a:cs typeface="B Roya" panose="00000400000000000000" pitchFamily="2" charset="-78"/>
            </a:endParaRPr>
          </a:p>
        </p:txBody>
      </p:sp>
      <p:sp>
        <p:nvSpPr>
          <p:cNvPr id="15" name="Rounded Rectangle 14">
            <a:extLst>
              <a:ext uri="{FF2B5EF4-FFF2-40B4-BE49-F238E27FC236}">
                <a16:creationId xmlns:a16="http://schemas.microsoft.com/office/drawing/2014/main" id="{8BE8B2B1-CBD2-6639-6090-C6AB29CEEF50}"/>
              </a:ext>
            </a:extLst>
          </p:cNvPr>
          <p:cNvSpPr/>
          <p:nvPr/>
        </p:nvSpPr>
        <p:spPr>
          <a:xfrm>
            <a:off x="1759815" y="978302"/>
            <a:ext cx="1753556" cy="1946642"/>
          </a:xfrm>
          <a:prstGeom prst="roundRect">
            <a:avLst>
              <a:gd name="adj" fmla="val 0"/>
            </a:avLst>
          </a:prstGeom>
          <a:gradFill>
            <a:gsLst>
              <a:gs pos="0">
                <a:schemeClr val="bg1">
                  <a:lumMod val="95000"/>
                </a:schemeClr>
              </a:gs>
              <a:gs pos="100000">
                <a:schemeClr val="bg1"/>
              </a:gs>
            </a:gsLst>
          </a:gradFill>
          <a:ln w="19050">
            <a:solidFill>
              <a:srgbClr val="00206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rtl="1"/>
            <a:endParaRPr lang="fa-IR" sz="1100" dirty="0">
              <a:solidFill>
                <a:schemeClr val="tx1"/>
              </a:solidFill>
              <a:latin typeface="IRANSans" panose="02040503050201020203" pitchFamily="18" charset="-78"/>
              <a:cs typeface="B Roya" panose="00000400000000000000" pitchFamily="2" charset="-78"/>
            </a:endParaRPr>
          </a:p>
          <a:p>
            <a:pPr algn="r" rtl="1"/>
            <a:endParaRPr lang="fa-IR" sz="1100" dirty="0">
              <a:solidFill>
                <a:schemeClr val="tx1"/>
              </a:solidFill>
              <a:latin typeface="IRANSans" panose="02040503050201020203" pitchFamily="18" charset="-78"/>
              <a:cs typeface="B Roya" panose="00000400000000000000" pitchFamily="2" charset="-78"/>
            </a:endParaRPr>
          </a:p>
          <a:p>
            <a:pPr algn="r" rtl="1"/>
            <a:endParaRPr lang="fa-IR" sz="1100" dirty="0">
              <a:solidFill>
                <a:schemeClr val="tx1"/>
              </a:solidFill>
              <a:latin typeface="IRANSans" panose="02040503050201020203" pitchFamily="18" charset="-78"/>
              <a:cs typeface="B Roya" panose="00000400000000000000" pitchFamily="2" charset="-78"/>
            </a:endParaRPr>
          </a:p>
          <a:p>
            <a:pPr algn="r" rtl="1"/>
            <a:endParaRPr lang="fa-IR" sz="1100" dirty="0">
              <a:solidFill>
                <a:schemeClr val="tx1"/>
              </a:solidFill>
              <a:latin typeface="IRANSans" panose="02040503050201020203" pitchFamily="18" charset="-78"/>
              <a:cs typeface="B Roya" panose="00000400000000000000" pitchFamily="2" charset="-78"/>
            </a:endParaRPr>
          </a:p>
          <a:p>
            <a:pPr algn="r" rtl="1"/>
            <a:endParaRPr lang="fa-IR" sz="1100" dirty="0">
              <a:solidFill>
                <a:srgbClr val="002060"/>
              </a:solidFill>
              <a:latin typeface="IRANSans" panose="02040503050201020203" pitchFamily="18" charset="-78"/>
              <a:cs typeface="B Roya" panose="00000400000000000000" pitchFamily="2" charset="-78"/>
            </a:endParaRPr>
          </a:p>
          <a:p>
            <a:pPr algn="r" rtl="1"/>
            <a:endParaRPr lang="fa-IR" sz="1100" dirty="0">
              <a:solidFill>
                <a:srgbClr val="002060"/>
              </a:solidFill>
              <a:latin typeface="IRANSans" panose="02040503050201020203" pitchFamily="18" charset="-78"/>
              <a:cs typeface="B Roya" panose="00000400000000000000" pitchFamily="2" charset="-78"/>
            </a:endParaRPr>
          </a:p>
          <a:p>
            <a:pPr algn="r" rtl="1"/>
            <a:r>
              <a:rPr lang="fa-IR" sz="1100" dirty="0">
                <a:solidFill>
                  <a:srgbClr val="002060"/>
                </a:solidFill>
                <a:latin typeface="IRANSans" panose="02040503050201020203" pitchFamily="18" charset="-78"/>
                <a:cs typeface="B Roya" panose="00000400000000000000" pitchFamily="2" charset="-78"/>
              </a:rPr>
              <a:t>مزیتی که به راحتی قابل کپی و خرید نباشد</a:t>
            </a:r>
          </a:p>
          <a:p>
            <a:pPr algn="r"/>
            <a:endParaRPr lang="en-US" sz="1100" dirty="0">
              <a:solidFill>
                <a:schemeClr val="tx1"/>
              </a:solidFill>
              <a:latin typeface="IRANSans" panose="02040503050201020203" pitchFamily="18" charset="-78"/>
              <a:cs typeface="B Roya" panose="00000400000000000000" pitchFamily="2" charset="-78"/>
            </a:endParaRPr>
          </a:p>
        </p:txBody>
      </p:sp>
      <p:sp>
        <p:nvSpPr>
          <p:cNvPr id="16" name="Rounded Rectangle 15">
            <a:extLst>
              <a:ext uri="{FF2B5EF4-FFF2-40B4-BE49-F238E27FC236}">
                <a16:creationId xmlns:a16="http://schemas.microsoft.com/office/drawing/2014/main" id="{C8E8CEB7-18AE-63BC-A2DB-69642A983CD5}"/>
              </a:ext>
            </a:extLst>
          </p:cNvPr>
          <p:cNvSpPr/>
          <p:nvPr/>
        </p:nvSpPr>
        <p:spPr>
          <a:xfrm>
            <a:off x="1750682" y="2886075"/>
            <a:ext cx="1753556" cy="1946642"/>
          </a:xfrm>
          <a:prstGeom prst="roundRect">
            <a:avLst>
              <a:gd name="adj" fmla="val 0"/>
            </a:avLst>
          </a:prstGeom>
          <a:gradFill>
            <a:gsLst>
              <a:gs pos="0">
                <a:schemeClr val="bg1">
                  <a:lumMod val="95000"/>
                </a:schemeClr>
              </a:gs>
              <a:gs pos="100000">
                <a:schemeClr val="bg1"/>
              </a:gs>
            </a:gsLst>
          </a:gradFill>
          <a:ln w="19050">
            <a:solidFill>
              <a:srgbClr val="00206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endParaRPr lang="en-US" sz="1200" dirty="0">
              <a:solidFill>
                <a:schemeClr val="tx1"/>
              </a:solidFill>
              <a:latin typeface="IRANSans" panose="02040503050201020203" pitchFamily="18" charset="-78"/>
              <a:cs typeface="B Roya" panose="00000400000000000000" pitchFamily="2" charset="-78"/>
            </a:endParaRPr>
          </a:p>
          <a:p>
            <a:pPr algn="r"/>
            <a:endParaRPr lang="fa-IR" sz="1100" dirty="0">
              <a:solidFill>
                <a:schemeClr val="tx1"/>
              </a:solidFill>
              <a:latin typeface="IRANSans" panose="02040503050201020203" pitchFamily="18" charset="-78"/>
              <a:cs typeface="B Roya" panose="00000400000000000000" pitchFamily="2" charset="-78"/>
            </a:endParaRPr>
          </a:p>
          <a:p>
            <a:pPr algn="r"/>
            <a:endParaRPr lang="fa-IR" sz="1100" dirty="0">
              <a:solidFill>
                <a:schemeClr val="tx1"/>
              </a:solidFill>
              <a:latin typeface="IRANSans" panose="02040503050201020203" pitchFamily="18" charset="-78"/>
              <a:cs typeface="B Roya" panose="00000400000000000000" pitchFamily="2" charset="-78"/>
            </a:endParaRPr>
          </a:p>
          <a:p>
            <a:pPr algn="r" rtl="1"/>
            <a:endParaRPr lang="fa-IR" sz="1100" dirty="0">
              <a:solidFill>
                <a:srgbClr val="002060"/>
              </a:solidFill>
              <a:latin typeface="IRANSans" panose="02040503050201020203" pitchFamily="18" charset="-78"/>
              <a:cs typeface="B Roya" panose="00000400000000000000" pitchFamily="2" charset="-78"/>
            </a:endParaRPr>
          </a:p>
          <a:p>
            <a:pPr algn="r" rtl="1"/>
            <a:endParaRPr lang="en-US" sz="1100" dirty="0">
              <a:solidFill>
                <a:srgbClr val="002060"/>
              </a:solidFill>
              <a:latin typeface="IRANSans" panose="02040503050201020203" pitchFamily="18" charset="-78"/>
              <a:cs typeface="B Roya" panose="00000400000000000000" pitchFamily="2" charset="-78"/>
            </a:endParaRPr>
          </a:p>
          <a:p>
            <a:pPr algn="r" rtl="1"/>
            <a:r>
              <a:rPr lang="fa-IR" sz="1100" dirty="0">
                <a:solidFill>
                  <a:srgbClr val="002060"/>
                </a:solidFill>
                <a:latin typeface="IRANSans" panose="02040503050201020203" pitchFamily="18" charset="-78"/>
                <a:cs typeface="B Roya" panose="00000400000000000000" pitchFamily="2" charset="-78"/>
              </a:rPr>
              <a:t>راه‌های دسترسی به مشتری</a:t>
            </a:r>
            <a:endParaRPr lang="en-US" sz="1100" dirty="0">
              <a:solidFill>
                <a:srgbClr val="002060"/>
              </a:solidFill>
              <a:latin typeface="IRANSans" panose="02040503050201020203" pitchFamily="18" charset="-78"/>
              <a:cs typeface="B Roya" panose="00000400000000000000" pitchFamily="2" charset="-78"/>
            </a:endParaRPr>
          </a:p>
        </p:txBody>
      </p:sp>
      <p:sp>
        <p:nvSpPr>
          <p:cNvPr id="17" name="Rounded Rectangle 16">
            <a:extLst>
              <a:ext uri="{FF2B5EF4-FFF2-40B4-BE49-F238E27FC236}">
                <a16:creationId xmlns:a16="http://schemas.microsoft.com/office/drawing/2014/main" id="{42CB280B-49AC-6895-257B-46833EC73795}"/>
              </a:ext>
            </a:extLst>
          </p:cNvPr>
          <p:cNvSpPr/>
          <p:nvPr/>
        </p:nvSpPr>
        <p:spPr>
          <a:xfrm>
            <a:off x="49990" y="938775"/>
            <a:ext cx="1753556" cy="3893285"/>
          </a:xfrm>
          <a:prstGeom prst="roundRect">
            <a:avLst>
              <a:gd name="adj" fmla="val 0"/>
            </a:avLst>
          </a:prstGeom>
          <a:gradFill>
            <a:gsLst>
              <a:gs pos="0">
                <a:schemeClr val="bg1">
                  <a:lumMod val="95000"/>
                </a:schemeClr>
              </a:gs>
              <a:gs pos="100000">
                <a:schemeClr val="bg1"/>
              </a:gs>
            </a:gsLst>
          </a:gradFill>
          <a:ln w="19050">
            <a:solidFill>
              <a:srgbClr val="00206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rtl="1"/>
            <a:endParaRPr lang="fa-IR" sz="1200" dirty="0">
              <a:solidFill>
                <a:schemeClr val="tx1"/>
              </a:solidFill>
              <a:latin typeface="IRANSans" panose="02040503050201020203" pitchFamily="18" charset="-78"/>
              <a:cs typeface="B Roya" panose="00000400000000000000" pitchFamily="2" charset="-78"/>
            </a:endParaRPr>
          </a:p>
          <a:p>
            <a:pPr algn="r" rtl="1"/>
            <a:endParaRPr lang="fa-IR" sz="1200" dirty="0">
              <a:solidFill>
                <a:schemeClr val="tx1"/>
              </a:solidFill>
              <a:latin typeface="IRANSans" panose="02040503050201020203" pitchFamily="18" charset="-78"/>
              <a:cs typeface="B Roya" panose="00000400000000000000" pitchFamily="2" charset="-78"/>
            </a:endParaRPr>
          </a:p>
          <a:p>
            <a:pPr algn="r" rtl="1"/>
            <a:endParaRPr lang="fa-IR" sz="1200" dirty="0">
              <a:solidFill>
                <a:schemeClr val="tx1"/>
              </a:solidFill>
              <a:latin typeface="IRANSans" panose="02040503050201020203" pitchFamily="18" charset="-78"/>
              <a:cs typeface="B Roya" panose="00000400000000000000" pitchFamily="2" charset="-78"/>
            </a:endParaRPr>
          </a:p>
          <a:p>
            <a:pPr algn="r" rtl="1"/>
            <a:endParaRPr lang="fa-IR" sz="1200" dirty="0">
              <a:solidFill>
                <a:schemeClr val="tx1"/>
              </a:solidFill>
              <a:latin typeface="IRANSans" panose="02040503050201020203" pitchFamily="18" charset="-78"/>
              <a:cs typeface="B Roya" panose="00000400000000000000" pitchFamily="2" charset="-78"/>
            </a:endParaRPr>
          </a:p>
          <a:p>
            <a:pPr algn="r" rtl="1"/>
            <a:endParaRPr lang="en-US" sz="1100" dirty="0">
              <a:solidFill>
                <a:srgbClr val="002060"/>
              </a:solidFill>
              <a:latin typeface="IRANSans" panose="02040503050201020203" pitchFamily="18" charset="-78"/>
              <a:cs typeface="B Roya" panose="00000400000000000000" pitchFamily="2" charset="-78"/>
            </a:endParaRPr>
          </a:p>
          <a:p>
            <a:pPr algn="r" rtl="1"/>
            <a:r>
              <a:rPr lang="fa-IR" sz="1100" dirty="0">
                <a:solidFill>
                  <a:srgbClr val="002060"/>
                </a:solidFill>
                <a:latin typeface="IRANSans" panose="02040503050201020203" pitchFamily="18" charset="-78"/>
                <a:cs typeface="B Roya" panose="00000400000000000000" pitchFamily="2" charset="-78"/>
              </a:rPr>
              <a:t>شناسایی جامعه هدف</a:t>
            </a:r>
          </a:p>
        </p:txBody>
      </p:sp>
      <p:sp>
        <p:nvSpPr>
          <p:cNvPr id="18" name="Rounded Rectangle 4">
            <a:extLst>
              <a:ext uri="{FF2B5EF4-FFF2-40B4-BE49-F238E27FC236}">
                <a16:creationId xmlns:a16="http://schemas.microsoft.com/office/drawing/2014/main" id="{954E5016-2DA4-63F4-5A11-8ABC3D8031E0}"/>
              </a:ext>
            </a:extLst>
          </p:cNvPr>
          <p:cNvSpPr/>
          <p:nvPr/>
        </p:nvSpPr>
        <p:spPr>
          <a:xfrm>
            <a:off x="19407" y="970599"/>
            <a:ext cx="8740080" cy="5393678"/>
          </a:xfrm>
          <a:prstGeom prst="roundRect">
            <a:avLst>
              <a:gd name="adj" fmla="val 0"/>
            </a:avLst>
          </a:prstGeom>
          <a:noFill/>
          <a:ln w="38100">
            <a:solidFill>
              <a:srgbClr val="00206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112713" algn="r">
              <a:buFont typeface="Arial" pitchFamily="34" charset="0"/>
              <a:buChar char="•"/>
            </a:pPr>
            <a:endParaRPr lang="en-US" dirty="0">
              <a:solidFill>
                <a:schemeClr val="tx1"/>
              </a:solidFill>
              <a:latin typeface="IRANSans" panose="02040503050201020203" pitchFamily="18" charset="-78"/>
              <a:cs typeface="B Roya" panose="00000400000000000000" pitchFamily="2" charset="-78"/>
            </a:endParaRPr>
          </a:p>
        </p:txBody>
      </p:sp>
      <p:sp>
        <p:nvSpPr>
          <p:cNvPr id="19" name="Rectangle 18">
            <a:extLst>
              <a:ext uri="{FF2B5EF4-FFF2-40B4-BE49-F238E27FC236}">
                <a16:creationId xmlns:a16="http://schemas.microsoft.com/office/drawing/2014/main" id="{13750FAD-7F66-B0FC-C60F-E45227620833}"/>
              </a:ext>
            </a:extLst>
          </p:cNvPr>
          <p:cNvSpPr/>
          <p:nvPr/>
        </p:nvSpPr>
        <p:spPr>
          <a:xfrm>
            <a:off x="6738247" y="6462829"/>
            <a:ext cx="680443" cy="338554"/>
          </a:xfrm>
          <a:prstGeom prst="rect">
            <a:avLst/>
          </a:prstGeom>
        </p:spPr>
        <p:txBody>
          <a:bodyPr wrap="square">
            <a:spAutoFit/>
          </a:bodyPr>
          <a:lstStyle/>
          <a:p>
            <a:pPr algn="r"/>
            <a:r>
              <a:rPr lang="fa-IR" sz="1600" dirty="0">
                <a:solidFill>
                  <a:srgbClr val="007DDA"/>
                </a:solidFill>
                <a:latin typeface="IRANSans" panose="02040503050201020203" pitchFamily="18" charset="-78"/>
                <a:cs typeface="B Roya" panose="00000400000000000000" pitchFamily="2" charset="-78"/>
              </a:rPr>
              <a:t>محصول</a:t>
            </a:r>
            <a:endParaRPr lang="en-US" sz="2000" dirty="0">
              <a:solidFill>
                <a:srgbClr val="007DDA"/>
              </a:solidFill>
              <a:latin typeface="IRANSans" panose="02040503050201020203" pitchFamily="18" charset="-78"/>
              <a:cs typeface="B Roya" panose="00000400000000000000" pitchFamily="2" charset="-78"/>
            </a:endParaRPr>
          </a:p>
        </p:txBody>
      </p:sp>
      <p:sp>
        <p:nvSpPr>
          <p:cNvPr id="20" name="Rectangle 19">
            <a:extLst>
              <a:ext uri="{FF2B5EF4-FFF2-40B4-BE49-F238E27FC236}">
                <a16:creationId xmlns:a16="http://schemas.microsoft.com/office/drawing/2014/main" id="{27AD52EF-A51C-CC53-D9E3-CCB7987924A6}"/>
              </a:ext>
            </a:extLst>
          </p:cNvPr>
          <p:cNvSpPr/>
          <p:nvPr/>
        </p:nvSpPr>
        <p:spPr>
          <a:xfrm>
            <a:off x="1790561" y="6474822"/>
            <a:ext cx="454265" cy="338554"/>
          </a:xfrm>
          <a:prstGeom prst="rect">
            <a:avLst/>
          </a:prstGeom>
        </p:spPr>
        <p:txBody>
          <a:bodyPr wrap="square">
            <a:spAutoFit/>
          </a:bodyPr>
          <a:lstStyle/>
          <a:p>
            <a:pPr algn="r"/>
            <a:r>
              <a:rPr lang="fa-IR" sz="1600" dirty="0">
                <a:solidFill>
                  <a:srgbClr val="007DDA"/>
                </a:solidFill>
                <a:latin typeface="IRANSans" panose="02040503050201020203" pitchFamily="18" charset="-78"/>
                <a:cs typeface="B Roya" panose="00000400000000000000" pitchFamily="2" charset="-78"/>
              </a:rPr>
              <a:t>بازار</a:t>
            </a:r>
            <a:endParaRPr lang="en-US" dirty="0">
              <a:solidFill>
                <a:srgbClr val="007DDA"/>
              </a:solidFill>
              <a:latin typeface="IRANSans" panose="02040503050201020203" pitchFamily="18" charset="-78"/>
              <a:cs typeface="B Roya" panose="00000400000000000000" pitchFamily="2" charset="-78"/>
            </a:endParaRPr>
          </a:p>
        </p:txBody>
      </p:sp>
      <p:cxnSp>
        <p:nvCxnSpPr>
          <p:cNvPr id="21" name="Straight Connector 20">
            <a:extLst>
              <a:ext uri="{FF2B5EF4-FFF2-40B4-BE49-F238E27FC236}">
                <a16:creationId xmlns:a16="http://schemas.microsoft.com/office/drawing/2014/main" id="{9631007E-B33A-46C2-36CE-BF287BB317FB}"/>
              </a:ext>
            </a:extLst>
          </p:cNvPr>
          <p:cNvCxnSpPr>
            <a:cxnSpLocks/>
          </p:cNvCxnSpPr>
          <p:nvPr/>
        </p:nvCxnSpPr>
        <p:spPr>
          <a:xfrm flipV="1">
            <a:off x="4403509" y="856200"/>
            <a:ext cx="0" cy="119035"/>
          </a:xfrm>
          <a:prstGeom prst="line">
            <a:avLst/>
          </a:prstGeom>
          <a:ln w="19050" cap="rnd">
            <a:solidFill>
              <a:srgbClr val="007DDA">
                <a:alpha val="50000"/>
              </a:srgbClr>
            </a:solidFill>
            <a:prstDash val="dash"/>
          </a:ln>
        </p:spPr>
        <p:style>
          <a:lnRef idx="1">
            <a:schemeClr val="accent1"/>
          </a:lnRef>
          <a:fillRef idx="0">
            <a:schemeClr val="accent1"/>
          </a:fillRef>
          <a:effectRef idx="0">
            <a:schemeClr val="accent1"/>
          </a:effectRef>
          <a:fontRef idx="minor">
            <a:schemeClr val="tx1"/>
          </a:fontRef>
        </p:style>
      </p:cxnSp>
      <p:sp>
        <p:nvSpPr>
          <p:cNvPr id="22" name="Rounded Rectangle 2">
            <a:extLst>
              <a:ext uri="{FF2B5EF4-FFF2-40B4-BE49-F238E27FC236}">
                <a16:creationId xmlns:a16="http://schemas.microsoft.com/office/drawing/2014/main" id="{C3CB3155-B015-9FBA-5366-CDC77A8C3BE1}"/>
              </a:ext>
            </a:extLst>
          </p:cNvPr>
          <p:cNvSpPr/>
          <p:nvPr/>
        </p:nvSpPr>
        <p:spPr>
          <a:xfrm>
            <a:off x="7161727" y="1014395"/>
            <a:ext cx="1552155" cy="66829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a:solidFill>
                  <a:schemeClr val="bg1"/>
                </a:solidFill>
                <a:latin typeface="IRANSans" panose="02040503050201020203" pitchFamily="18" charset="-78"/>
                <a:cs typeface="B Roya" panose="00000400000000000000" pitchFamily="2" charset="-78"/>
              </a:rPr>
              <a:t>مسئله و مشکل</a:t>
            </a:r>
            <a:endParaRPr lang="fa-IR" sz="1050" dirty="0">
              <a:solidFill>
                <a:schemeClr val="bg1"/>
              </a:solidFill>
              <a:latin typeface="IRANSans" panose="02040503050201020203" pitchFamily="18" charset="-78"/>
              <a:cs typeface="B Roya" panose="00000400000000000000" pitchFamily="2" charset="-78"/>
            </a:endParaRPr>
          </a:p>
        </p:txBody>
      </p:sp>
      <p:sp>
        <p:nvSpPr>
          <p:cNvPr id="23" name="Rounded Rectangle 8">
            <a:extLst>
              <a:ext uri="{FF2B5EF4-FFF2-40B4-BE49-F238E27FC236}">
                <a16:creationId xmlns:a16="http://schemas.microsoft.com/office/drawing/2014/main" id="{7911C4E5-6E46-2707-5E7F-E9ED1DDEA834}"/>
              </a:ext>
            </a:extLst>
          </p:cNvPr>
          <p:cNvSpPr/>
          <p:nvPr/>
        </p:nvSpPr>
        <p:spPr>
          <a:xfrm>
            <a:off x="2610207" y="4943490"/>
            <a:ext cx="1675160" cy="37318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400" dirty="0">
                <a:solidFill>
                  <a:schemeClr val="bg1"/>
                </a:solidFill>
                <a:latin typeface="IRANSans" panose="02040503050201020203" pitchFamily="18" charset="-78"/>
                <a:cs typeface="B Roya" panose="00000400000000000000" pitchFamily="2" charset="-78"/>
              </a:rPr>
              <a:t>جریان درآمدی</a:t>
            </a:r>
          </a:p>
        </p:txBody>
      </p:sp>
      <p:sp>
        <p:nvSpPr>
          <p:cNvPr id="24" name="Rounded Rectangle 21">
            <a:extLst>
              <a:ext uri="{FF2B5EF4-FFF2-40B4-BE49-F238E27FC236}">
                <a16:creationId xmlns:a16="http://schemas.microsoft.com/office/drawing/2014/main" id="{66AA350D-25DA-51B0-5A62-8A278EC19B36}"/>
              </a:ext>
            </a:extLst>
          </p:cNvPr>
          <p:cNvSpPr/>
          <p:nvPr/>
        </p:nvSpPr>
        <p:spPr>
          <a:xfrm>
            <a:off x="1929179" y="2959133"/>
            <a:ext cx="1416985" cy="51060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400" dirty="0" err="1">
                <a:solidFill>
                  <a:schemeClr val="bg1"/>
                </a:solidFill>
                <a:latin typeface="IRANSans" panose="02040503050201020203" pitchFamily="18" charset="-78"/>
                <a:cs typeface="B Roya" panose="00000400000000000000" pitchFamily="2" charset="-78"/>
              </a:rPr>
              <a:t>کانال‌ها</a:t>
            </a:r>
            <a:endParaRPr lang="en-US" sz="1400" dirty="0">
              <a:solidFill>
                <a:schemeClr val="bg1"/>
              </a:solidFill>
              <a:latin typeface="IRANSans" panose="02040503050201020203" pitchFamily="18" charset="-78"/>
              <a:cs typeface="B Roya" panose="00000400000000000000" pitchFamily="2" charset="-78"/>
            </a:endParaRPr>
          </a:p>
        </p:txBody>
      </p:sp>
      <p:sp>
        <p:nvSpPr>
          <p:cNvPr id="25" name="Rounded Rectangle 22">
            <a:extLst>
              <a:ext uri="{FF2B5EF4-FFF2-40B4-BE49-F238E27FC236}">
                <a16:creationId xmlns:a16="http://schemas.microsoft.com/office/drawing/2014/main" id="{25891AF3-9AA3-7300-81F4-093F65975F6F}"/>
              </a:ext>
            </a:extLst>
          </p:cNvPr>
          <p:cNvSpPr/>
          <p:nvPr/>
        </p:nvSpPr>
        <p:spPr>
          <a:xfrm>
            <a:off x="155664" y="1013774"/>
            <a:ext cx="1543518" cy="639087"/>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400" dirty="0">
                <a:solidFill>
                  <a:schemeClr val="bg1"/>
                </a:solidFill>
                <a:latin typeface="IRANSans" panose="02040503050201020203" pitchFamily="18" charset="-78"/>
                <a:cs typeface="B Roya" panose="00000400000000000000" pitchFamily="2" charset="-78"/>
              </a:rPr>
              <a:t>بخش‌بندی مشتریان</a:t>
            </a:r>
            <a:endParaRPr lang="en-US" sz="1400" dirty="0">
              <a:solidFill>
                <a:schemeClr val="bg1"/>
              </a:solidFill>
              <a:latin typeface="IRANSans" panose="02040503050201020203" pitchFamily="18" charset="-78"/>
              <a:cs typeface="B Roya" panose="00000400000000000000" pitchFamily="2" charset="-78"/>
            </a:endParaRPr>
          </a:p>
        </p:txBody>
      </p:sp>
      <p:sp>
        <p:nvSpPr>
          <p:cNvPr id="26" name="Rounded Rectangle 23">
            <a:extLst>
              <a:ext uri="{FF2B5EF4-FFF2-40B4-BE49-F238E27FC236}">
                <a16:creationId xmlns:a16="http://schemas.microsoft.com/office/drawing/2014/main" id="{0F5632E8-95CB-6816-CB58-970B4AB0CD34}"/>
              </a:ext>
            </a:extLst>
          </p:cNvPr>
          <p:cNvSpPr/>
          <p:nvPr/>
        </p:nvSpPr>
        <p:spPr>
          <a:xfrm>
            <a:off x="1865526" y="1025249"/>
            <a:ext cx="1594839" cy="614628"/>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400" dirty="0">
                <a:solidFill>
                  <a:schemeClr val="bg1"/>
                </a:solidFill>
                <a:latin typeface="IRANSans" panose="02040503050201020203" pitchFamily="18" charset="-78"/>
                <a:cs typeface="B Roya" panose="00000400000000000000" pitchFamily="2" charset="-78"/>
              </a:rPr>
              <a:t>مزیت انحصاری</a:t>
            </a:r>
            <a:endParaRPr lang="en-US" sz="1400" dirty="0">
              <a:solidFill>
                <a:schemeClr val="bg1"/>
              </a:solidFill>
              <a:latin typeface="IRANSans" panose="02040503050201020203" pitchFamily="18" charset="-78"/>
              <a:cs typeface="B Roya" panose="00000400000000000000" pitchFamily="2" charset="-78"/>
            </a:endParaRPr>
          </a:p>
        </p:txBody>
      </p:sp>
      <p:sp>
        <p:nvSpPr>
          <p:cNvPr id="27" name="Rounded Rectangle 24">
            <a:extLst>
              <a:ext uri="{FF2B5EF4-FFF2-40B4-BE49-F238E27FC236}">
                <a16:creationId xmlns:a16="http://schemas.microsoft.com/office/drawing/2014/main" id="{39584D91-780A-0B9E-C8B7-5EDFCAB2E092}"/>
              </a:ext>
            </a:extLst>
          </p:cNvPr>
          <p:cNvSpPr/>
          <p:nvPr/>
        </p:nvSpPr>
        <p:spPr>
          <a:xfrm>
            <a:off x="3622599" y="1014395"/>
            <a:ext cx="1598099" cy="66829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400" dirty="0">
                <a:solidFill>
                  <a:schemeClr val="bg1"/>
                </a:solidFill>
                <a:latin typeface="IRANSans" panose="02040503050201020203" pitchFamily="18" charset="-78"/>
                <a:cs typeface="B Roya" panose="00000400000000000000" pitchFamily="2" charset="-78"/>
              </a:rPr>
              <a:t>ارزش پیشنهادی منحصربه‌فرد</a:t>
            </a:r>
            <a:endParaRPr lang="en-US" sz="1200" dirty="0">
              <a:solidFill>
                <a:schemeClr val="bg1"/>
              </a:solidFill>
              <a:latin typeface="IRANSans" panose="02040503050201020203" pitchFamily="18" charset="-78"/>
              <a:cs typeface="B Roya" panose="00000400000000000000" pitchFamily="2" charset="-78"/>
            </a:endParaRPr>
          </a:p>
        </p:txBody>
      </p:sp>
      <p:sp>
        <p:nvSpPr>
          <p:cNvPr id="28" name="Rounded Rectangle 25">
            <a:extLst>
              <a:ext uri="{FF2B5EF4-FFF2-40B4-BE49-F238E27FC236}">
                <a16:creationId xmlns:a16="http://schemas.microsoft.com/office/drawing/2014/main" id="{4DC7BC29-192E-71F3-AC1C-3863477F92E1}"/>
              </a:ext>
            </a:extLst>
          </p:cNvPr>
          <p:cNvSpPr/>
          <p:nvPr/>
        </p:nvSpPr>
        <p:spPr>
          <a:xfrm>
            <a:off x="5383898" y="1019434"/>
            <a:ext cx="1525516" cy="663251"/>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bg1"/>
                </a:solidFill>
                <a:latin typeface="IRANSans" panose="02040503050201020203" pitchFamily="18" charset="-78"/>
                <a:cs typeface="B Roya" panose="00000400000000000000" pitchFamily="2" charset="-78"/>
              </a:rPr>
              <a:t>راه‌حل</a:t>
            </a:r>
            <a:endParaRPr lang="en-US" sz="1100" dirty="0">
              <a:solidFill>
                <a:schemeClr val="bg1"/>
              </a:solidFill>
              <a:latin typeface="IRANSans" panose="02040503050201020203" pitchFamily="18" charset="-78"/>
              <a:cs typeface="B Roya" panose="00000400000000000000" pitchFamily="2" charset="-78"/>
            </a:endParaRPr>
          </a:p>
        </p:txBody>
      </p:sp>
      <p:sp>
        <p:nvSpPr>
          <p:cNvPr id="29" name="Rounded Rectangle 26">
            <a:extLst>
              <a:ext uri="{FF2B5EF4-FFF2-40B4-BE49-F238E27FC236}">
                <a16:creationId xmlns:a16="http://schemas.microsoft.com/office/drawing/2014/main" id="{ABEFCA7C-25A1-FA08-8A2E-65CCF1DB09E2}"/>
              </a:ext>
            </a:extLst>
          </p:cNvPr>
          <p:cNvSpPr/>
          <p:nvPr/>
        </p:nvSpPr>
        <p:spPr>
          <a:xfrm>
            <a:off x="6992237" y="4944148"/>
            <a:ext cx="1691069" cy="37318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1400" dirty="0">
                <a:solidFill>
                  <a:schemeClr val="bg1"/>
                </a:solidFill>
                <a:latin typeface="IRANSans" panose="02040503050201020203" pitchFamily="18" charset="-78"/>
                <a:cs typeface="B Roya" panose="00000400000000000000" pitchFamily="2" charset="-78"/>
              </a:rPr>
              <a:t>ساختار هزینه</a:t>
            </a:r>
            <a:endParaRPr lang="en-US" sz="1400" dirty="0">
              <a:solidFill>
                <a:schemeClr val="bg1"/>
              </a:solidFill>
              <a:latin typeface="IRANSans" panose="02040503050201020203" pitchFamily="18" charset="-78"/>
              <a:cs typeface="B Roya" panose="00000400000000000000" pitchFamily="2" charset="-78"/>
            </a:endParaRPr>
          </a:p>
        </p:txBody>
      </p:sp>
      <p:sp>
        <p:nvSpPr>
          <p:cNvPr id="30" name="Rounded Rectangle 27">
            <a:extLst>
              <a:ext uri="{FF2B5EF4-FFF2-40B4-BE49-F238E27FC236}">
                <a16:creationId xmlns:a16="http://schemas.microsoft.com/office/drawing/2014/main" id="{54079AB1-CF93-6A0F-AF50-78CBE9E849F0}"/>
              </a:ext>
            </a:extLst>
          </p:cNvPr>
          <p:cNvSpPr/>
          <p:nvPr/>
        </p:nvSpPr>
        <p:spPr>
          <a:xfrm>
            <a:off x="5383897" y="2959132"/>
            <a:ext cx="1559716" cy="51060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400" dirty="0">
                <a:solidFill>
                  <a:schemeClr val="bg1"/>
                </a:solidFill>
                <a:latin typeface="IRANSans" panose="02040503050201020203" pitchFamily="18" charset="-78"/>
                <a:cs typeface="B Roya" panose="00000400000000000000" pitchFamily="2" charset="-78"/>
              </a:rPr>
              <a:t>شاخص‌های</a:t>
            </a:r>
          </a:p>
          <a:p>
            <a:pPr algn="r"/>
            <a:r>
              <a:rPr lang="fa-IR" sz="1400" dirty="0">
                <a:solidFill>
                  <a:schemeClr val="bg1"/>
                </a:solidFill>
                <a:latin typeface="IRANSans" panose="02040503050201020203" pitchFamily="18" charset="-78"/>
                <a:cs typeface="B Roya" panose="00000400000000000000" pitchFamily="2" charset="-78"/>
              </a:rPr>
              <a:t> کلیدی</a:t>
            </a:r>
            <a:endParaRPr lang="en-US" sz="1200" dirty="0">
              <a:solidFill>
                <a:schemeClr val="bg1"/>
              </a:solidFill>
              <a:latin typeface="IRANSans" panose="02040503050201020203" pitchFamily="18" charset="-78"/>
              <a:cs typeface="B Roya" panose="00000400000000000000" pitchFamily="2" charset="-78"/>
            </a:endParaRPr>
          </a:p>
        </p:txBody>
      </p:sp>
      <p:sp>
        <p:nvSpPr>
          <p:cNvPr id="31" name="Flowchart: Connector 30">
            <a:extLst>
              <a:ext uri="{FF2B5EF4-FFF2-40B4-BE49-F238E27FC236}">
                <a16:creationId xmlns:a16="http://schemas.microsoft.com/office/drawing/2014/main" id="{56F45DF9-6060-4B97-4E03-C237E77794DF}"/>
              </a:ext>
            </a:extLst>
          </p:cNvPr>
          <p:cNvSpPr/>
          <p:nvPr/>
        </p:nvSpPr>
        <p:spPr>
          <a:xfrm>
            <a:off x="98605" y="1381831"/>
            <a:ext cx="494222" cy="493839"/>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a:latin typeface="IRANSans" panose="02040503050201020203" pitchFamily="18" charset="-78"/>
                <a:cs typeface="B Roya" panose="00000400000000000000" pitchFamily="2" charset="-78"/>
              </a:rPr>
              <a:t>1</a:t>
            </a:r>
          </a:p>
        </p:txBody>
      </p:sp>
      <p:sp>
        <p:nvSpPr>
          <p:cNvPr id="32" name="Flowchart: Connector 31">
            <a:extLst>
              <a:ext uri="{FF2B5EF4-FFF2-40B4-BE49-F238E27FC236}">
                <a16:creationId xmlns:a16="http://schemas.microsoft.com/office/drawing/2014/main" id="{90A94EF1-BF0E-4CFA-20D6-6444FF92EA33}"/>
              </a:ext>
            </a:extLst>
          </p:cNvPr>
          <p:cNvSpPr/>
          <p:nvPr/>
        </p:nvSpPr>
        <p:spPr>
          <a:xfrm>
            <a:off x="5383898" y="3144703"/>
            <a:ext cx="494222" cy="493839"/>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b="1" dirty="0">
                <a:latin typeface="IRANSans" panose="02040503050201020203" pitchFamily="18" charset="-78"/>
                <a:cs typeface="B Roya" panose="00000400000000000000" pitchFamily="2" charset="-78"/>
              </a:rPr>
              <a:t>8</a:t>
            </a:r>
            <a:endParaRPr lang="en-US" sz="1600" b="1" dirty="0">
              <a:latin typeface="IRANSans" panose="02040503050201020203" pitchFamily="18" charset="-78"/>
              <a:cs typeface="B Roya" panose="00000400000000000000" pitchFamily="2" charset="-78"/>
            </a:endParaRPr>
          </a:p>
        </p:txBody>
      </p:sp>
      <p:sp>
        <p:nvSpPr>
          <p:cNvPr id="33" name="Flowchart: Connector 32">
            <a:extLst>
              <a:ext uri="{FF2B5EF4-FFF2-40B4-BE49-F238E27FC236}">
                <a16:creationId xmlns:a16="http://schemas.microsoft.com/office/drawing/2014/main" id="{BF65F606-3A39-DE1D-D7A2-B2D34886F8C9}"/>
              </a:ext>
            </a:extLst>
          </p:cNvPr>
          <p:cNvSpPr/>
          <p:nvPr/>
        </p:nvSpPr>
        <p:spPr>
          <a:xfrm>
            <a:off x="1929180" y="3127238"/>
            <a:ext cx="494222" cy="493839"/>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600" b="1" dirty="0">
                <a:latin typeface="IRANSans" panose="02040503050201020203" pitchFamily="18" charset="-78"/>
                <a:cs typeface="B Roya" panose="00000400000000000000" pitchFamily="2" charset="-78"/>
              </a:rPr>
              <a:t>5</a:t>
            </a:r>
            <a:endParaRPr lang="en-US" sz="1600" b="1" dirty="0">
              <a:latin typeface="IRANSans" panose="02040503050201020203" pitchFamily="18" charset="-78"/>
              <a:cs typeface="B Roya" panose="00000400000000000000" pitchFamily="2" charset="-78"/>
            </a:endParaRPr>
          </a:p>
        </p:txBody>
      </p:sp>
      <p:sp>
        <p:nvSpPr>
          <p:cNvPr id="34" name="Flowchart: Connector 33">
            <a:extLst>
              <a:ext uri="{FF2B5EF4-FFF2-40B4-BE49-F238E27FC236}">
                <a16:creationId xmlns:a16="http://schemas.microsoft.com/office/drawing/2014/main" id="{F9DA7FF8-9BD3-0E86-40AD-F180358D5CB3}"/>
              </a:ext>
            </a:extLst>
          </p:cNvPr>
          <p:cNvSpPr/>
          <p:nvPr/>
        </p:nvSpPr>
        <p:spPr>
          <a:xfrm>
            <a:off x="1871843" y="1420093"/>
            <a:ext cx="500440" cy="415659"/>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latin typeface="IRANSans" panose="02040503050201020203" pitchFamily="18" charset="-78"/>
                <a:cs typeface="B Roya" panose="00000400000000000000" pitchFamily="2" charset="-78"/>
              </a:rPr>
              <a:t>9</a:t>
            </a:r>
            <a:endParaRPr lang="en-US" sz="1600" b="1" dirty="0">
              <a:latin typeface="IRANSans" panose="02040503050201020203" pitchFamily="18" charset="-78"/>
              <a:cs typeface="B Roya" panose="00000400000000000000" pitchFamily="2" charset="-78"/>
            </a:endParaRPr>
          </a:p>
        </p:txBody>
      </p:sp>
      <p:sp>
        <p:nvSpPr>
          <p:cNvPr id="35" name="Flowchart: Connector 34">
            <a:extLst>
              <a:ext uri="{FF2B5EF4-FFF2-40B4-BE49-F238E27FC236}">
                <a16:creationId xmlns:a16="http://schemas.microsoft.com/office/drawing/2014/main" id="{F2A399AA-55FD-F249-AAFA-E0F47C5118C2}"/>
              </a:ext>
            </a:extLst>
          </p:cNvPr>
          <p:cNvSpPr/>
          <p:nvPr/>
        </p:nvSpPr>
        <p:spPr>
          <a:xfrm>
            <a:off x="3624627" y="1345551"/>
            <a:ext cx="494222" cy="493839"/>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latin typeface="IRANSans" panose="02040503050201020203" pitchFamily="18" charset="-78"/>
                <a:cs typeface="B Roya" panose="00000400000000000000" pitchFamily="2" charset="-78"/>
              </a:rPr>
              <a:t>3</a:t>
            </a:r>
            <a:endParaRPr lang="en-US" sz="1600" b="1" dirty="0">
              <a:latin typeface="IRANSans" panose="02040503050201020203" pitchFamily="18" charset="-78"/>
              <a:cs typeface="B Roya" panose="00000400000000000000" pitchFamily="2" charset="-78"/>
            </a:endParaRPr>
          </a:p>
        </p:txBody>
      </p:sp>
      <p:sp>
        <p:nvSpPr>
          <p:cNvPr id="36" name="Flowchart: Connector 35">
            <a:extLst>
              <a:ext uri="{FF2B5EF4-FFF2-40B4-BE49-F238E27FC236}">
                <a16:creationId xmlns:a16="http://schemas.microsoft.com/office/drawing/2014/main" id="{4C9F65DF-7DC0-A21A-A93C-0CE93E472213}"/>
              </a:ext>
            </a:extLst>
          </p:cNvPr>
          <p:cNvSpPr/>
          <p:nvPr/>
        </p:nvSpPr>
        <p:spPr>
          <a:xfrm>
            <a:off x="5377662" y="1374774"/>
            <a:ext cx="494222" cy="493839"/>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b="1" dirty="0">
                <a:latin typeface="IRANSans" panose="02040503050201020203" pitchFamily="18" charset="-78"/>
                <a:cs typeface="B Roya" panose="00000400000000000000" pitchFamily="2" charset="-78"/>
              </a:rPr>
              <a:t>4</a:t>
            </a:r>
            <a:endParaRPr lang="en-US" sz="1600" b="1" dirty="0">
              <a:latin typeface="IRANSans" panose="02040503050201020203" pitchFamily="18" charset="-78"/>
              <a:cs typeface="B Roya" panose="00000400000000000000" pitchFamily="2" charset="-78"/>
            </a:endParaRPr>
          </a:p>
        </p:txBody>
      </p:sp>
      <p:sp>
        <p:nvSpPr>
          <p:cNvPr id="37" name="Flowchart: Connector 36">
            <a:extLst>
              <a:ext uri="{FF2B5EF4-FFF2-40B4-BE49-F238E27FC236}">
                <a16:creationId xmlns:a16="http://schemas.microsoft.com/office/drawing/2014/main" id="{60CB59EE-FAA0-C61B-7328-F43263889A1A}"/>
              </a:ext>
            </a:extLst>
          </p:cNvPr>
          <p:cNvSpPr/>
          <p:nvPr/>
        </p:nvSpPr>
        <p:spPr>
          <a:xfrm>
            <a:off x="2606715" y="5029347"/>
            <a:ext cx="494222" cy="493839"/>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b="1" dirty="0">
                <a:latin typeface="IRANSans" panose="02040503050201020203" pitchFamily="18" charset="-78"/>
                <a:cs typeface="B Roya" panose="00000400000000000000" pitchFamily="2" charset="-78"/>
              </a:rPr>
              <a:t>6</a:t>
            </a:r>
            <a:endParaRPr lang="en-US" sz="1600" b="1" dirty="0">
              <a:latin typeface="IRANSans" panose="02040503050201020203" pitchFamily="18" charset="-78"/>
              <a:cs typeface="B Roya" panose="00000400000000000000" pitchFamily="2" charset="-78"/>
            </a:endParaRPr>
          </a:p>
        </p:txBody>
      </p:sp>
      <p:sp>
        <p:nvSpPr>
          <p:cNvPr id="38" name="Flowchart: Connector 37">
            <a:extLst>
              <a:ext uri="{FF2B5EF4-FFF2-40B4-BE49-F238E27FC236}">
                <a16:creationId xmlns:a16="http://schemas.microsoft.com/office/drawing/2014/main" id="{F1D6F361-EAD2-9914-EAE9-D208C7B8184A}"/>
              </a:ext>
            </a:extLst>
          </p:cNvPr>
          <p:cNvSpPr/>
          <p:nvPr/>
        </p:nvSpPr>
        <p:spPr>
          <a:xfrm>
            <a:off x="7152595" y="1398194"/>
            <a:ext cx="494222" cy="493839"/>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latin typeface="IRANSans" panose="02040503050201020203" pitchFamily="18" charset="-78"/>
                <a:cs typeface="B Roya" panose="00000400000000000000" pitchFamily="2" charset="-78"/>
              </a:rPr>
              <a:t>2</a:t>
            </a:r>
            <a:endParaRPr lang="en-US" sz="1600" b="1" dirty="0">
              <a:latin typeface="IRANSans" panose="02040503050201020203" pitchFamily="18" charset="-78"/>
              <a:cs typeface="B Roya" panose="00000400000000000000" pitchFamily="2" charset="-78"/>
            </a:endParaRPr>
          </a:p>
        </p:txBody>
      </p:sp>
      <p:sp>
        <p:nvSpPr>
          <p:cNvPr id="39" name="Flowchart: Connector 38">
            <a:extLst>
              <a:ext uri="{FF2B5EF4-FFF2-40B4-BE49-F238E27FC236}">
                <a16:creationId xmlns:a16="http://schemas.microsoft.com/office/drawing/2014/main" id="{385F78D5-A325-6B1C-A73C-957C20EFAE8F}"/>
              </a:ext>
            </a:extLst>
          </p:cNvPr>
          <p:cNvSpPr/>
          <p:nvPr/>
        </p:nvSpPr>
        <p:spPr>
          <a:xfrm>
            <a:off x="6982668" y="5039165"/>
            <a:ext cx="494222" cy="493839"/>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b="1" dirty="0">
                <a:latin typeface="IRANSans" panose="02040503050201020203" pitchFamily="18" charset="-78"/>
                <a:cs typeface="B Roya" panose="00000400000000000000" pitchFamily="2" charset="-78"/>
              </a:rPr>
              <a:t>7</a:t>
            </a:r>
            <a:endParaRPr lang="en-US" sz="1600" b="1" dirty="0">
              <a:latin typeface="IRANSans" panose="02040503050201020203" pitchFamily="18" charset="-78"/>
              <a:cs typeface="B Roya" panose="00000400000000000000" pitchFamily="2" charset="-78"/>
            </a:endParaRPr>
          </a:p>
        </p:txBody>
      </p:sp>
    </p:spTree>
    <p:extLst>
      <p:ext uri="{BB962C8B-B14F-4D97-AF65-F5344CB8AC3E}">
        <p14:creationId xmlns:p14="http://schemas.microsoft.com/office/powerpoint/2010/main" val="232709987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43025"/>
            <a:ext cx="7239000" cy="1323439"/>
          </a:xfrm>
          <a:prstGeom prst="rect">
            <a:avLst/>
          </a:prstGeom>
        </p:spPr>
        <p:txBody>
          <a:bodyPr wrap="square">
            <a:spAutoFit/>
          </a:bodyPr>
          <a:lstStyle/>
          <a:p>
            <a:pPr rtl="1">
              <a:lnSpc>
                <a:spcPct val="300000"/>
              </a:lnSpc>
            </a:pPr>
            <a:endParaRPr lang="en-US" sz="3200" b="1" dirty="0">
              <a:latin typeface="IranNastaliq" pitchFamily="2" charset="0"/>
              <a:cs typeface="IranNastaliq" pitchFamily="2" charset="0"/>
            </a:endParaRPr>
          </a:p>
        </p:txBody>
      </p:sp>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16</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28"/>
            <a:ext cx="1447864" cy="500576"/>
          </a:xfrm>
          <a:prstGeom prst="rect">
            <a:avLst/>
          </a:prstGeom>
        </p:spPr>
      </p:pic>
      <p:sp>
        <p:nvSpPr>
          <p:cNvPr id="8" name="Forma libre 21"/>
          <p:cNvSpPr/>
          <p:nvPr/>
        </p:nvSpPr>
        <p:spPr>
          <a:xfrm rot="10800000">
            <a:off x="6660232" y="-1"/>
            <a:ext cx="2483768" cy="4724351"/>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7152086" y="1132024"/>
            <a:ext cx="2229598" cy="3347070"/>
          </a:xfrm>
          <a:prstGeom prst="rect">
            <a:avLst/>
          </a:prstGeom>
        </p:spPr>
        <p:txBody>
          <a:bodyPr wrap="square">
            <a:spAutoFit/>
          </a:bodyPr>
          <a:lstStyle/>
          <a:p>
            <a:pPr algn="ctr" rtl="1">
              <a:lnSpc>
                <a:spcPct val="200000"/>
              </a:lnSpc>
            </a:pPr>
            <a:r>
              <a:rPr lang="fa-IR" b="1" dirty="0">
                <a:solidFill>
                  <a:schemeClr val="bg1"/>
                </a:solidFill>
                <a:latin typeface="IranNastaliq" pitchFamily="2" charset="0"/>
                <a:cs typeface="B Titr" panose="00000700000000000000" pitchFamily="2" charset="-78"/>
              </a:rPr>
              <a:t>نقشه راه و برنامه زمانبندی اجرای طرح</a:t>
            </a:r>
          </a:p>
          <a:p>
            <a:pPr algn="ctr" rtl="1">
              <a:lnSpc>
                <a:spcPct val="200000"/>
              </a:lnSpc>
            </a:pPr>
            <a:r>
              <a:rPr lang="fa-IR" b="1" dirty="0">
                <a:solidFill>
                  <a:schemeClr val="bg1"/>
                </a:solidFill>
                <a:latin typeface="IranNastaliq" pitchFamily="2" charset="0"/>
                <a:cs typeface="B Titr" panose="00000700000000000000" pitchFamily="2" charset="-78"/>
              </a:rPr>
              <a:t>(فازهای پیاده‌سازی محصول، برنامه‌ریزی‌های مارکتینگی، فازهای بیزینسی) </a:t>
            </a:r>
          </a:p>
        </p:txBody>
      </p:sp>
      <p:sp>
        <p:nvSpPr>
          <p:cNvPr id="11" name="Rectangle 10"/>
          <p:cNvSpPr/>
          <p:nvPr/>
        </p:nvSpPr>
        <p:spPr>
          <a:xfrm>
            <a:off x="107504" y="1412776"/>
            <a:ext cx="6552728" cy="888705"/>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fa-IR" b="1" dirty="0">
                <a:solidFill>
                  <a:schemeClr val="tx2"/>
                </a:solidFill>
                <a:latin typeface="IranNastaliq" pitchFamily="2" charset="0"/>
                <a:cs typeface="B Nazanin" panose="00000400000000000000" pitchFamily="2" charset="-78"/>
              </a:rPr>
              <a:t>.......</a:t>
            </a:r>
          </a:p>
          <a:p>
            <a:pPr algn="r" rtl="1">
              <a:lnSpc>
                <a:spcPct val="150000"/>
              </a:lnSpc>
            </a:pPr>
            <a:endParaRPr lang="fa-IR" b="1" dirty="0">
              <a:solidFill>
                <a:schemeClr val="tx2"/>
              </a:solidFill>
              <a:latin typeface="IranNastaliq" pitchFamily="2" charset="0"/>
              <a:cs typeface="B Nazanin" panose="00000400000000000000" pitchFamily="2" charset="-78"/>
            </a:endParaRPr>
          </a:p>
        </p:txBody>
      </p:sp>
      <p:sp>
        <p:nvSpPr>
          <p:cNvPr id="9" name="Pentagon 24">
            <a:extLst>
              <a:ext uri="{FF2B5EF4-FFF2-40B4-BE49-F238E27FC236}">
                <a16:creationId xmlns:a16="http://schemas.microsoft.com/office/drawing/2014/main" id="{7D348FA3-AC8B-4C62-ABBD-B34EF1B3A999}"/>
              </a:ext>
            </a:extLst>
          </p:cNvPr>
          <p:cNvSpPr/>
          <p:nvPr/>
        </p:nvSpPr>
        <p:spPr>
          <a:xfrm>
            <a:off x="31559" y="3716345"/>
            <a:ext cx="1387335" cy="831675"/>
          </a:xfrm>
          <a:prstGeom prst="homePlate">
            <a:avLst>
              <a:gd name="adj" fmla="val 28364"/>
            </a:avLst>
          </a:prstGeom>
          <a:solidFill>
            <a:srgbClr val="53B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1650" dirty="0">
                <a:cs typeface="Aban" pitchFamily="2" charset="-78"/>
              </a:rPr>
              <a:t>..........</a:t>
            </a:r>
          </a:p>
          <a:p>
            <a:pPr lvl="0" algn="ctr" rtl="1"/>
            <a:r>
              <a:rPr lang="fa-IR" sz="1650" dirty="0">
                <a:cs typeface="Aban" pitchFamily="2" charset="-78"/>
              </a:rPr>
              <a:t>زمان</a:t>
            </a:r>
          </a:p>
        </p:txBody>
      </p:sp>
      <p:sp>
        <p:nvSpPr>
          <p:cNvPr id="12" name="Pentagon 24">
            <a:extLst>
              <a:ext uri="{FF2B5EF4-FFF2-40B4-BE49-F238E27FC236}">
                <a16:creationId xmlns:a16="http://schemas.microsoft.com/office/drawing/2014/main" id="{85368602-E267-4B8D-9A94-73367BB1A4D0}"/>
              </a:ext>
            </a:extLst>
          </p:cNvPr>
          <p:cNvSpPr/>
          <p:nvPr/>
        </p:nvSpPr>
        <p:spPr>
          <a:xfrm>
            <a:off x="1447864" y="3727738"/>
            <a:ext cx="1408085" cy="833763"/>
          </a:xfrm>
          <a:prstGeom prst="homePlate">
            <a:avLst>
              <a:gd name="adj" fmla="val 28364"/>
            </a:avLst>
          </a:prstGeom>
          <a:solidFill>
            <a:srgbClr val="FA5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50" dirty="0">
                <a:cs typeface="Aban" pitchFamily="2" charset="-78"/>
              </a:rPr>
              <a:t>...........</a:t>
            </a:r>
          </a:p>
          <a:p>
            <a:pPr algn="ctr" rtl="1"/>
            <a:r>
              <a:rPr lang="fa-IR" sz="1650" dirty="0">
                <a:cs typeface="Aban" pitchFamily="2" charset="-78"/>
              </a:rPr>
              <a:t>زمان</a:t>
            </a:r>
            <a:endParaRPr lang="en-US" sz="1650" dirty="0">
              <a:cs typeface="Aban" pitchFamily="2" charset="-78"/>
            </a:endParaRPr>
          </a:p>
        </p:txBody>
      </p:sp>
      <p:sp>
        <p:nvSpPr>
          <p:cNvPr id="13" name="Pentagon 24">
            <a:extLst>
              <a:ext uri="{FF2B5EF4-FFF2-40B4-BE49-F238E27FC236}">
                <a16:creationId xmlns:a16="http://schemas.microsoft.com/office/drawing/2014/main" id="{3E71D8A7-D43E-4590-8713-99789805D4E8}"/>
              </a:ext>
            </a:extLst>
          </p:cNvPr>
          <p:cNvSpPr/>
          <p:nvPr/>
        </p:nvSpPr>
        <p:spPr>
          <a:xfrm>
            <a:off x="2915816" y="3714258"/>
            <a:ext cx="1579074" cy="833763"/>
          </a:xfrm>
          <a:prstGeom prst="homePlate">
            <a:avLst>
              <a:gd name="adj" fmla="val 28364"/>
            </a:avLst>
          </a:prstGeom>
          <a:solidFill>
            <a:srgbClr val="266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50" dirty="0">
                <a:cs typeface="Aban" pitchFamily="2" charset="-78"/>
              </a:rPr>
              <a:t>...........</a:t>
            </a:r>
          </a:p>
          <a:p>
            <a:pPr algn="ctr" rtl="1"/>
            <a:r>
              <a:rPr lang="fa-IR" sz="1650" dirty="0">
                <a:cs typeface="Aban" pitchFamily="2" charset="-78"/>
              </a:rPr>
              <a:t>زمان</a:t>
            </a:r>
            <a:endParaRPr lang="en-US" sz="1650" dirty="0">
              <a:cs typeface="Aban" pitchFamily="2" charset="-78"/>
            </a:endParaRPr>
          </a:p>
        </p:txBody>
      </p:sp>
      <p:sp>
        <p:nvSpPr>
          <p:cNvPr id="14" name="Oval 13">
            <a:extLst>
              <a:ext uri="{FF2B5EF4-FFF2-40B4-BE49-F238E27FC236}">
                <a16:creationId xmlns:a16="http://schemas.microsoft.com/office/drawing/2014/main" id="{17EEE0B8-E8E2-49C6-B36E-8FAB02FF2F70}"/>
              </a:ext>
            </a:extLst>
          </p:cNvPr>
          <p:cNvSpPr/>
          <p:nvPr/>
        </p:nvSpPr>
        <p:spPr bwMode="auto">
          <a:xfrm>
            <a:off x="746597" y="4485944"/>
            <a:ext cx="300446" cy="311207"/>
          </a:xfrm>
          <a:prstGeom prst="ellipse">
            <a:avLst/>
          </a:prstGeom>
          <a:solidFill>
            <a:schemeClr val="accent2">
              <a:lumMod val="50000"/>
            </a:schemeClr>
          </a:solidFill>
          <a:ln>
            <a:no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vert="horz" wrap="square" lIns="34290" tIns="17145" rIns="34290" bIns="17145" numCol="1" rtlCol="1" anchor="ctr" anchorCtr="0" compatLnSpc="1">
            <a:prstTxWarp prst="textNoShape">
              <a:avLst/>
            </a:prstTxWarp>
          </a:bodyPr>
          <a:lstStyle/>
          <a:p>
            <a:r>
              <a:rPr lang="en-US" dirty="0">
                <a:solidFill>
                  <a:schemeClr val="bg1"/>
                </a:solidFill>
                <a:latin typeface="Gill Sans" charset="0"/>
                <a:ea typeface="ヒラギノ角ゴ ProN W3" charset="0"/>
                <a:cs typeface="ヒラギノ角ゴ ProN W3" charset="0"/>
              </a:rPr>
              <a:t>A</a:t>
            </a:r>
            <a:endParaRPr lang="fa-IR" dirty="0">
              <a:solidFill>
                <a:schemeClr val="bg1"/>
              </a:solidFill>
              <a:latin typeface="Gill Sans" charset="0"/>
              <a:ea typeface="ヒラギノ角ゴ ProN W3" charset="0"/>
              <a:cs typeface="ヒラギノ角ゴ ProN W3" charset="0"/>
            </a:endParaRPr>
          </a:p>
        </p:txBody>
      </p:sp>
      <p:sp>
        <p:nvSpPr>
          <p:cNvPr id="15" name="Oval 14">
            <a:extLst>
              <a:ext uri="{FF2B5EF4-FFF2-40B4-BE49-F238E27FC236}">
                <a16:creationId xmlns:a16="http://schemas.microsoft.com/office/drawing/2014/main" id="{6E213441-09C7-4D1C-8EF8-2B8D846A79E0}"/>
              </a:ext>
            </a:extLst>
          </p:cNvPr>
          <p:cNvSpPr/>
          <p:nvPr/>
        </p:nvSpPr>
        <p:spPr bwMode="auto">
          <a:xfrm>
            <a:off x="2456665" y="4479094"/>
            <a:ext cx="300446" cy="311207"/>
          </a:xfrm>
          <a:prstGeom prst="ellipse">
            <a:avLst/>
          </a:prstGeom>
          <a:solidFill>
            <a:schemeClr val="accent2">
              <a:lumMod val="50000"/>
            </a:schemeClr>
          </a:solidFill>
          <a:ln>
            <a:no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vert="horz" wrap="square" lIns="34290" tIns="17145" rIns="34290" bIns="17145" numCol="1" rtlCol="1" anchor="ctr" anchorCtr="0" compatLnSpc="1">
            <a:prstTxWarp prst="textNoShape">
              <a:avLst/>
            </a:prstTxWarp>
          </a:bodyPr>
          <a:lstStyle/>
          <a:p>
            <a:r>
              <a:rPr lang="en-US" dirty="0">
                <a:solidFill>
                  <a:schemeClr val="bg1"/>
                </a:solidFill>
                <a:latin typeface="Gill Sans" charset="0"/>
                <a:ea typeface="ヒラギノ角ゴ ProN W3" charset="0"/>
                <a:cs typeface="ヒラギノ角ゴ ProN W3" charset="0"/>
              </a:rPr>
              <a:t>B</a:t>
            </a:r>
            <a:endParaRPr lang="fa-IR" dirty="0">
              <a:solidFill>
                <a:schemeClr val="bg1"/>
              </a:solidFill>
              <a:latin typeface="Gill Sans" charset="0"/>
              <a:ea typeface="ヒラギノ角ゴ ProN W3" charset="0"/>
              <a:cs typeface="ヒラギノ角ゴ ProN W3" charset="0"/>
            </a:endParaRPr>
          </a:p>
        </p:txBody>
      </p:sp>
      <p:sp>
        <p:nvSpPr>
          <p:cNvPr id="16" name="Oval 15">
            <a:extLst>
              <a:ext uri="{FF2B5EF4-FFF2-40B4-BE49-F238E27FC236}">
                <a16:creationId xmlns:a16="http://schemas.microsoft.com/office/drawing/2014/main" id="{E0087A17-7409-4C7A-99BC-6B2E2F64332E}"/>
              </a:ext>
            </a:extLst>
          </p:cNvPr>
          <p:cNvSpPr/>
          <p:nvPr/>
        </p:nvSpPr>
        <p:spPr bwMode="auto">
          <a:xfrm>
            <a:off x="4051188" y="4485944"/>
            <a:ext cx="300446" cy="311207"/>
          </a:xfrm>
          <a:prstGeom prst="ellipse">
            <a:avLst/>
          </a:prstGeom>
          <a:solidFill>
            <a:schemeClr val="accent2">
              <a:lumMod val="50000"/>
            </a:schemeClr>
          </a:solidFill>
          <a:ln>
            <a:no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vert="horz" wrap="square" lIns="34290" tIns="17145" rIns="34290" bIns="17145" numCol="1" rtlCol="1" anchor="ctr" anchorCtr="0" compatLnSpc="1">
            <a:prstTxWarp prst="textNoShape">
              <a:avLst/>
            </a:prstTxWarp>
          </a:bodyPr>
          <a:lstStyle/>
          <a:p>
            <a:r>
              <a:rPr lang="en-US" dirty="0">
                <a:solidFill>
                  <a:schemeClr val="bg1"/>
                </a:solidFill>
                <a:latin typeface="Gill Sans" charset="0"/>
                <a:ea typeface="ヒラギノ角ゴ ProN W3" charset="0"/>
                <a:cs typeface="ヒラギノ角ゴ ProN W3" charset="0"/>
              </a:rPr>
              <a:t>C</a:t>
            </a:r>
            <a:endParaRPr lang="fa-IR" dirty="0">
              <a:solidFill>
                <a:schemeClr val="bg1"/>
              </a:solidFill>
              <a:latin typeface="Gill Sans" charset="0"/>
              <a:ea typeface="ヒラギノ角ゴ ProN W3" charset="0"/>
              <a:cs typeface="ヒラギノ角ゴ ProN W3" charset="0"/>
            </a:endParaRPr>
          </a:p>
        </p:txBody>
      </p:sp>
      <p:sp>
        <p:nvSpPr>
          <p:cNvPr id="17" name="Pentagon 24">
            <a:extLst>
              <a:ext uri="{FF2B5EF4-FFF2-40B4-BE49-F238E27FC236}">
                <a16:creationId xmlns:a16="http://schemas.microsoft.com/office/drawing/2014/main" id="{85368602-E267-4B8D-9A94-73367BB1A4D0}"/>
              </a:ext>
            </a:extLst>
          </p:cNvPr>
          <p:cNvSpPr/>
          <p:nvPr/>
        </p:nvSpPr>
        <p:spPr>
          <a:xfrm>
            <a:off x="4572000" y="3721108"/>
            <a:ext cx="1516651" cy="833763"/>
          </a:xfrm>
          <a:prstGeom prst="homePlate">
            <a:avLst>
              <a:gd name="adj" fmla="val 0"/>
            </a:avLst>
          </a:prstGeom>
          <a:solidFill>
            <a:srgbClr val="FA5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50" dirty="0">
                <a:cs typeface="Aban" pitchFamily="2" charset="-78"/>
              </a:rPr>
              <a:t>...........</a:t>
            </a:r>
          </a:p>
          <a:p>
            <a:pPr algn="ctr" rtl="1"/>
            <a:r>
              <a:rPr lang="fa-IR" sz="1650" dirty="0">
                <a:cs typeface="Aban" pitchFamily="2" charset="-78"/>
              </a:rPr>
              <a:t>زمان</a:t>
            </a:r>
            <a:endParaRPr lang="en-US" sz="1650" dirty="0">
              <a:cs typeface="Aban" pitchFamily="2" charset="-78"/>
            </a:endParaRPr>
          </a:p>
        </p:txBody>
      </p:sp>
      <p:sp>
        <p:nvSpPr>
          <p:cNvPr id="18" name="Oval 17">
            <a:extLst>
              <a:ext uri="{FF2B5EF4-FFF2-40B4-BE49-F238E27FC236}">
                <a16:creationId xmlns:a16="http://schemas.microsoft.com/office/drawing/2014/main" id="{E0087A17-7409-4C7A-99BC-6B2E2F64332E}"/>
              </a:ext>
            </a:extLst>
          </p:cNvPr>
          <p:cNvSpPr/>
          <p:nvPr/>
        </p:nvSpPr>
        <p:spPr bwMode="auto">
          <a:xfrm>
            <a:off x="5669518" y="4485944"/>
            <a:ext cx="300446" cy="311207"/>
          </a:xfrm>
          <a:prstGeom prst="ellipse">
            <a:avLst/>
          </a:prstGeom>
          <a:solidFill>
            <a:schemeClr val="accent2">
              <a:lumMod val="50000"/>
            </a:schemeClr>
          </a:solidFill>
          <a:ln>
            <a:no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2">
            <a:schemeClr val="dk1">
              <a:shade val="50000"/>
            </a:schemeClr>
          </a:lnRef>
          <a:fillRef idx="1">
            <a:schemeClr val="dk1"/>
          </a:fillRef>
          <a:effectRef idx="0">
            <a:schemeClr val="dk1"/>
          </a:effectRef>
          <a:fontRef idx="minor">
            <a:schemeClr val="lt1"/>
          </a:fontRef>
        </p:style>
        <p:txBody>
          <a:bodyPr vert="horz" wrap="square" lIns="34290" tIns="17145" rIns="34290" bIns="17145" numCol="1" rtlCol="1" anchor="ctr" anchorCtr="0" compatLnSpc="1">
            <a:prstTxWarp prst="textNoShape">
              <a:avLst/>
            </a:prstTxWarp>
          </a:bodyPr>
          <a:lstStyle/>
          <a:p>
            <a:r>
              <a:rPr lang="en-US" dirty="0">
                <a:solidFill>
                  <a:schemeClr val="bg1"/>
                </a:solidFill>
                <a:latin typeface="Gill Sans" charset="0"/>
                <a:ea typeface="ヒラギノ角ゴ ProN W3" charset="0"/>
                <a:cs typeface="ヒラギノ角ゴ ProN W3" charset="0"/>
              </a:rPr>
              <a:t>D</a:t>
            </a:r>
            <a:endParaRPr lang="fa-IR" dirty="0">
              <a:solidFill>
                <a:schemeClr val="bg1"/>
              </a:solidFill>
              <a:latin typeface="Gill Sans" charset="0"/>
              <a:ea typeface="ヒラギノ角ゴ ProN W3" charset="0"/>
              <a:cs typeface="ヒラギノ角ゴ ProN W3" charset="0"/>
            </a:endParaRPr>
          </a:p>
        </p:txBody>
      </p:sp>
      <p:pic>
        <p:nvPicPr>
          <p:cNvPr id="19" name="Picture 18">
            <a:extLst>
              <a:ext uri="{FF2B5EF4-FFF2-40B4-BE49-F238E27FC236}">
                <a16:creationId xmlns:a16="http://schemas.microsoft.com/office/drawing/2014/main" id="{53B9F97A-82CE-4F34-BF12-2C22F83799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6559" y="33089"/>
            <a:ext cx="807441" cy="928041"/>
          </a:xfrm>
          <a:prstGeom prst="rect">
            <a:avLst/>
          </a:prstGeom>
        </p:spPr>
      </p:pic>
    </p:spTree>
    <p:extLst>
      <p:ext uri="{BB962C8B-B14F-4D97-AF65-F5344CB8AC3E}">
        <p14:creationId xmlns:p14="http://schemas.microsoft.com/office/powerpoint/2010/main" val="170127625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17</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28"/>
            <a:ext cx="1447864" cy="500576"/>
          </a:xfrm>
          <a:prstGeom prst="rect">
            <a:avLst/>
          </a:prstGeom>
        </p:spPr>
      </p:pic>
      <p:sp>
        <p:nvSpPr>
          <p:cNvPr id="8" name="Forma libre 21"/>
          <p:cNvSpPr/>
          <p:nvPr/>
        </p:nvSpPr>
        <p:spPr>
          <a:xfrm rot="10800000">
            <a:off x="6660232" y="-1"/>
            <a:ext cx="2483768" cy="4724351"/>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6787317" y="1124744"/>
            <a:ext cx="2229598" cy="577081"/>
          </a:xfrm>
          <a:prstGeom prst="rect">
            <a:avLst/>
          </a:prstGeom>
        </p:spPr>
        <p:txBody>
          <a:bodyPr wrap="square">
            <a:spAutoFit/>
          </a:bodyPr>
          <a:lstStyle/>
          <a:p>
            <a:pPr algn="ctr" rtl="1">
              <a:lnSpc>
                <a:spcPct val="200000"/>
              </a:lnSpc>
            </a:pPr>
            <a:r>
              <a:rPr lang="fa-IR" b="1" dirty="0">
                <a:solidFill>
                  <a:schemeClr val="bg1"/>
                </a:solidFill>
                <a:latin typeface="IranNastaliq" pitchFamily="2" charset="0"/>
                <a:cs typeface="B Titr" panose="00000700000000000000" pitchFamily="2" charset="-78"/>
              </a:rPr>
              <a:t>تیم</a:t>
            </a:r>
            <a:endParaRPr lang="fa-IR" b="1" dirty="0">
              <a:solidFill>
                <a:schemeClr val="bg1"/>
              </a:solidFill>
              <a:cs typeface="B Titr" panose="00000700000000000000" pitchFamily="2" charset="-78"/>
            </a:endParaRPr>
          </a:p>
        </p:txBody>
      </p:sp>
      <p:graphicFrame>
        <p:nvGraphicFramePr>
          <p:cNvPr id="4" name="Diagram 3"/>
          <p:cNvGraphicFramePr/>
          <p:nvPr>
            <p:extLst>
              <p:ext uri="{D42A27DB-BD31-4B8C-83A1-F6EECF244321}">
                <p14:modId xmlns:p14="http://schemas.microsoft.com/office/powerpoint/2010/main" val="3333218621"/>
              </p:ext>
            </p:extLst>
          </p:nvPr>
        </p:nvGraphicFramePr>
        <p:xfrm>
          <a:off x="32916" y="660350"/>
          <a:ext cx="66273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F07481F3-F66A-423B-BD46-1FD677AED6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93649" y="50383"/>
            <a:ext cx="807441" cy="928041"/>
          </a:xfrm>
          <a:prstGeom prst="rect">
            <a:avLst/>
          </a:prstGeom>
        </p:spPr>
      </p:pic>
    </p:spTree>
    <p:extLst>
      <p:ext uri="{BB962C8B-B14F-4D97-AF65-F5344CB8AC3E}">
        <p14:creationId xmlns:p14="http://schemas.microsoft.com/office/powerpoint/2010/main" val="242616575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43025"/>
            <a:ext cx="7239000" cy="1323439"/>
          </a:xfrm>
          <a:prstGeom prst="rect">
            <a:avLst/>
          </a:prstGeom>
        </p:spPr>
        <p:txBody>
          <a:bodyPr wrap="square">
            <a:spAutoFit/>
          </a:bodyPr>
          <a:lstStyle/>
          <a:p>
            <a:pPr rtl="1">
              <a:lnSpc>
                <a:spcPct val="300000"/>
              </a:lnSpc>
            </a:pPr>
            <a:endParaRPr lang="en-US" sz="3200" b="1" dirty="0">
              <a:latin typeface="IranNastaliq" pitchFamily="2" charset="0"/>
              <a:cs typeface="IranNastaliq" pitchFamily="2" charset="0"/>
            </a:endParaRPr>
          </a:p>
        </p:txBody>
      </p:sp>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18</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28"/>
            <a:ext cx="1447864" cy="500576"/>
          </a:xfrm>
          <a:prstGeom prst="rect">
            <a:avLst/>
          </a:prstGeom>
        </p:spPr>
      </p:pic>
      <p:sp>
        <p:nvSpPr>
          <p:cNvPr id="8" name="Forma libre 21"/>
          <p:cNvSpPr/>
          <p:nvPr/>
        </p:nvSpPr>
        <p:spPr>
          <a:xfrm rot="10800000">
            <a:off x="6660232" y="-1"/>
            <a:ext cx="2483768" cy="4724351"/>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6914402" y="816260"/>
            <a:ext cx="2229598" cy="3970318"/>
          </a:xfrm>
          <a:prstGeom prst="rect">
            <a:avLst/>
          </a:prstGeom>
        </p:spPr>
        <p:txBody>
          <a:bodyPr wrap="square">
            <a:spAutoFit/>
          </a:bodyPr>
          <a:lstStyle/>
          <a:p>
            <a:pPr algn="ctr" rtl="1">
              <a:lnSpc>
                <a:spcPct val="200000"/>
              </a:lnSpc>
            </a:pPr>
            <a:r>
              <a:rPr lang="fa-IR" b="1" dirty="0">
                <a:solidFill>
                  <a:schemeClr val="bg1"/>
                </a:solidFill>
                <a:latin typeface="IranNastaliq" pitchFamily="2" charset="0"/>
                <a:cs typeface="B Titr" panose="00000700000000000000" pitchFamily="2" charset="-78"/>
              </a:rPr>
              <a:t>دستاوردها</a:t>
            </a:r>
          </a:p>
          <a:p>
            <a:pPr algn="ctr" rtl="1">
              <a:lnSpc>
                <a:spcPct val="200000"/>
              </a:lnSpc>
            </a:pPr>
            <a:r>
              <a:rPr lang="fa-IR" b="1" dirty="0">
                <a:solidFill>
                  <a:schemeClr val="bg1"/>
                </a:solidFill>
                <a:latin typeface="IranNastaliq" pitchFamily="2" charset="0"/>
                <a:cs typeface="B Titr" panose="00000700000000000000" pitchFamily="2" charset="-78"/>
              </a:rPr>
              <a:t>(وضعیت محصول</a:t>
            </a:r>
          </a:p>
          <a:p>
            <a:pPr algn="ctr" rtl="1">
              <a:lnSpc>
                <a:spcPct val="200000"/>
              </a:lnSpc>
            </a:pPr>
            <a:r>
              <a:rPr lang="fa-IR" b="1" dirty="0">
                <a:solidFill>
                  <a:schemeClr val="bg1"/>
                </a:solidFill>
                <a:latin typeface="IranNastaliq" pitchFamily="2" charset="0"/>
                <a:cs typeface="B Titr" panose="00000700000000000000" pitchFamily="2" charset="-78"/>
              </a:rPr>
              <a:t>تعداد کاربران</a:t>
            </a:r>
          </a:p>
          <a:p>
            <a:pPr algn="ctr" rtl="1">
              <a:lnSpc>
                <a:spcPct val="200000"/>
              </a:lnSpc>
            </a:pPr>
            <a:r>
              <a:rPr lang="fa-IR" b="1" dirty="0">
                <a:solidFill>
                  <a:schemeClr val="bg1"/>
                </a:solidFill>
                <a:latin typeface="IranNastaliq" pitchFamily="2" charset="0"/>
                <a:cs typeface="B Titr" panose="00000700000000000000" pitchFamily="2" charset="-78"/>
              </a:rPr>
              <a:t>میزان فروش</a:t>
            </a:r>
          </a:p>
          <a:p>
            <a:pPr algn="ctr" rtl="1">
              <a:lnSpc>
                <a:spcPct val="200000"/>
              </a:lnSpc>
            </a:pPr>
            <a:r>
              <a:rPr lang="fa-IR" b="1" dirty="0">
                <a:solidFill>
                  <a:schemeClr val="bg1"/>
                </a:solidFill>
                <a:latin typeface="IranNastaliq" pitchFamily="2" charset="0"/>
                <a:cs typeface="B Titr" panose="00000700000000000000" pitchFamily="2" charset="-78"/>
              </a:rPr>
              <a:t>قراردادها</a:t>
            </a:r>
          </a:p>
          <a:p>
            <a:pPr algn="ctr" rtl="1">
              <a:lnSpc>
                <a:spcPct val="200000"/>
              </a:lnSpc>
            </a:pPr>
            <a:r>
              <a:rPr lang="fa-IR" b="1" dirty="0">
                <a:solidFill>
                  <a:schemeClr val="bg1"/>
                </a:solidFill>
                <a:latin typeface="IranNastaliq" pitchFamily="2" charset="0"/>
                <a:cs typeface="B Titr" panose="00000700000000000000" pitchFamily="2" charset="-78"/>
              </a:rPr>
              <a:t>مذاکرات</a:t>
            </a:r>
          </a:p>
          <a:p>
            <a:pPr algn="ctr" rtl="1">
              <a:lnSpc>
                <a:spcPct val="200000"/>
              </a:lnSpc>
            </a:pPr>
            <a:r>
              <a:rPr lang="fa-IR" b="1" dirty="0">
                <a:solidFill>
                  <a:schemeClr val="bg1"/>
                </a:solidFill>
                <a:latin typeface="IranNastaliq" pitchFamily="2" charset="0"/>
                <a:cs typeface="B Titr" panose="00000700000000000000" pitchFamily="2" charset="-78"/>
              </a:rPr>
              <a:t>...)</a:t>
            </a:r>
            <a:endParaRPr lang="fa-IR" b="1" dirty="0">
              <a:solidFill>
                <a:schemeClr val="bg1"/>
              </a:solidFill>
              <a:cs typeface="B Titr" panose="00000700000000000000" pitchFamily="2" charset="-78"/>
            </a:endParaRPr>
          </a:p>
        </p:txBody>
      </p:sp>
      <p:sp>
        <p:nvSpPr>
          <p:cNvPr id="11" name="Rectangle 10"/>
          <p:cNvSpPr/>
          <p:nvPr/>
        </p:nvSpPr>
        <p:spPr>
          <a:xfrm>
            <a:off x="107504" y="1412776"/>
            <a:ext cx="6552728" cy="888705"/>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fa-IR" b="1" dirty="0">
                <a:solidFill>
                  <a:schemeClr val="tx2"/>
                </a:solidFill>
                <a:latin typeface="IranNastaliq" pitchFamily="2" charset="0"/>
                <a:cs typeface="B Nazanin" panose="00000400000000000000" pitchFamily="2" charset="-78"/>
              </a:rPr>
              <a:t>.......</a:t>
            </a:r>
          </a:p>
          <a:p>
            <a:pPr algn="r" rtl="1">
              <a:lnSpc>
                <a:spcPct val="150000"/>
              </a:lnSpc>
            </a:pPr>
            <a:endParaRPr lang="fa-IR" b="1" dirty="0">
              <a:solidFill>
                <a:schemeClr val="tx2"/>
              </a:solidFill>
              <a:latin typeface="IranNastaliq" pitchFamily="2" charset="0"/>
              <a:cs typeface="B Nazanin" panose="00000400000000000000" pitchFamily="2" charset="-78"/>
            </a:endParaRPr>
          </a:p>
        </p:txBody>
      </p:sp>
      <p:pic>
        <p:nvPicPr>
          <p:cNvPr id="9" name="Picture 8">
            <a:extLst>
              <a:ext uri="{FF2B5EF4-FFF2-40B4-BE49-F238E27FC236}">
                <a16:creationId xmlns:a16="http://schemas.microsoft.com/office/drawing/2014/main" id="{BA4D0DF8-27DF-4A03-8394-D0FCD440BE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649" y="50383"/>
            <a:ext cx="807441" cy="928041"/>
          </a:xfrm>
          <a:prstGeom prst="rect">
            <a:avLst/>
          </a:prstGeom>
        </p:spPr>
      </p:pic>
    </p:spTree>
    <p:extLst>
      <p:ext uri="{BB962C8B-B14F-4D97-AF65-F5344CB8AC3E}">
        <p14:creationId xmlns:p14="http://schemas.microsoft.com/office/powerpoint/2010/main" val="287640001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43025"/>
            <a:ext cx="7239000" cy="1323439"/>
          </a:xfrm>
          <a:prstGeom prst="rect">
            <a:avLst/>
          </a:prstGeom>
        </p:spPr>
        <p:txBody>
          <a:bodyPr wrap="square">
            <a:spAutoFit/>
          </a:bodyPr>
          <a:lstStyle/>
          <a:p>
            <a:pPr rtl="1">
              <a:lnSpc>
                <a:spcPct val="300000"/>
              </a:lnSpc>
            </a:pPr>
            <a:endParaRPr lang="en-US" sz="3200" b="1" dirty="0">
              <a:latin typeface="IranNastaliq" pitchFamily="2" charset="0"/>
              <a:cs typeface="IranNastaliq" pitchFamily="2" charset="0"/>
            </a:endParaRPr>
          </a:p>
        </p:txBody>
      </p:sp>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19</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28"/>
            <a:ext cx="1447864" cy="500576"/>
          </a:xfrm>
          <a:prstGeom prst="rect">
            <a:avLst/>
          </a:prstGeom>
        </p:spPr>
      </p:pic>
      <p:sp>
        <p:nvSpPr>
          <p:cNvPr id="8" name="Forma libre 21"/>
          <p:cNvSpPr/>
          <p:nvPr/>
        </p:nvSpPr>
        <p:spPr>
          <a:xfrm rot="10800000">
            <a:off x="6660232" y="-1"/>
            <a:ext cx="2483768" cy="4724351"/>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6786583" y="1332227"/>
            <a:ext cx="2229598" cy="577081"/>
          </a:xfrm>
          <a:prstGeom prst="rect">
            <a:avLst/>
          </a:prstGeom>
        </p:spPr>
        <p:txBody>
          <a:bodyPr wrap="square">
            <a:spAutoFit/>
          </a:bodyPr>
          <a:lstStyle/>
          <a:p>
            <a:pPr algn="ctr" rtl="1">
              <a:lnSpc>
                <a:spcPct val="200000"/>
              </a:lnSpc>
            </a:pPr>
            <a:r>
              <a:rPr lang="fa-IR" b="1" dirty="0">
                <a:solidFill>
                  <a:schemeClr val="bg1"/>
                </a:solidFill>
                <a:latin typeface="IranNastaliq" pitchFamily="2" charset="0"/>
                <a:cs typeface="B Titr" panose="00000700000000000000" pitchFamily="2" charset="-78"/>
              </a:rPr>
              <a:t>راه های ارتباطی</a:t>
            </a:r>
            <a:endParaRPr lang="fa-IR" b="1" dirty="0">
              <a:solidFill>
                <a:schemeClr val="bg1"/>
              </a:solidFill>
              <a:cs typeface="B Titr" panose="00000700000000000000" pitchFamily="2" charset="-78"/>
            </a:endParaRPr>
          </a:p>
        </p:txBody>
      </p:sp>
      <p:sp>
        <p:nvSpPr>
          <p:cNvPr id="11" name="Rectangle 10"/>
          <p:cNvSpPr/>
          <p:nvPr/>
        </p:nvSpPr>
        <p:spPr>
          <a:xfrm>
            <a:off x="107504" y="1412776"/>
            <a:ext cx="6552728" cy="888705"/>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fa-IR" b="1" dirty="0">
                <a:solidFill>
                  <a:schemeClr val="tx2"/>
                </a:solidFill>
                <a:latin typeface="IranNastaliq" pitchFamily="2" charset="0"/>
                <a:cs typeface="B Nazanin" panose="00000400000000000000" pitchFamily="2" charset="-78"/>
              </a:rPr>
              <a:t>.......</a:t>
            </a:r>
          </a:p>
          <a:p>
            <a:pPr algn="r" rtl="1">
              <a:lnSpc>
                <a:spcPct val="150000"/>
              </a:lnSpc>
            </a:pPr>
            <a:endParaRPr lang="fa-IR" b="1" dirty="0">
              <a:solidFill>
                <a:schemeClr val="tx2"/>
              </a:solidFill>
              <a:latin typeface="IranNastaliq" pitchFamily="2" charset="0"/>
              <a:cs typeface="B Nazanin" panose="00000400000000000000" pitchFamily="2" charset="-78"/>
            </a:endParaRPr>
          </a:p>
        </p:txBody>
      </p:sp>
      <p:pic>
        <p:nvPicPr>
          <p:cNvPr id="9" name="Picture 8">
            <a:extLst>
              <a:ext uri="{FF2B5EF4-FFF2-40B4-BE49-F238E27FC236}">
                <a16:creationId xmlns:a16="http://schemas.microsoft.com/office/drawing/2014/main" id="{DB12B9BB-A70C-4A2B-A995-AB6AC7506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649" y="50383"/>
            <a:ext cx="807441" cy="928041"/>
          </a:xfrm>
          <a:prstGeom prst="rect">
            <a:avLst/>
          </a:prstGeom>
        </p:spPr>
      </p:pic>
    </p:spTree>
    <p:extLst>
      <p:ext uri="{BB962C8B-B14F-4D97-AF65-F5344CB8AC3E}">
        <p14:creationId xmlns:p14="http://schemas.microsoft.com/office/powerpoint/2010/main" val="225187757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226EE0A-DFC1-48B7-9C63-6AA82E5FFA73}" type="slidenum">
              <a:rPr lang="en-US" smtClean="0"/>
              <a:pPr/>
              <a:t>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236349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43025"/>
            <a:ext cx="7239000" cy="1323439"/>
          </a:xfrm>
          <a:prstGeom prst="rect">
            <a:avLst/>
          </a:prstGeom>
        </p:spPr>
        <p:txBody>
          <a:bodyPr wrap="square">
            <a:spAutoFit/>
          </a:bodyPr>
          <a:lstStyle/>
          <a:p>
            <a:pPr rtl="1">
              <a:lnSpc>
                <a:spcPct val="300000"/>
              </a:lnSpc>
            </a:pPr>
            <a:endParaRPr lang="en-US" sz="3200" b="1" dirty="0">
              <a:latin typeface="IranNastaliq" pitchFamily="2" charset="0"/>
              <a:cs typeface="IranNastaliq" pitchFamily="2" charset="0"/>
            </a:endParaRPr>
          </a:p>
        </p:txBody>
      </p:sp>
      <p:sp>
        <p:nvSpPr>
          <p:cNvPr id="2" name="Rectangle 1"/>
          <p:cNvSpPr/>
          <p:nvPr/>
        </p:nvSpPr>
        <p:spPr>
          <a:xfrm>
            <a:off x="-43408" y="2708920"/>
            <a:ext cx="9154616" cy="1617751"/>
          </a:xfrm>
          <a:prstGeom prst="rect">
            <a:avLst/>
          </a:prstGeom>
        </p:spPr>
        <p:txBody>
          <a:bodyPr wrap="square">
            <a:spAutoFit/>
          </a:bodyPr>
          <a:lstStyle/>
          <a:p>
            <a:pPr algn="ctr" rtl="1"/>
            <a:endParaRPr lang="en-US" sz="1200" b="1" dirty="0">
              <a:solidFill>
                <a:srgbClr val="FFC000"/>
              </a:solidFill>
              <a:latin typeface="IranNastaliq" pitchFamily="2" charset="0"/>
              <a:cs typeface="B Titr" panose="00000700000000000000" pitchFamily="2" charset="-78"/>
            </a:endParaRPr>
          </a:p>
          <a:p>
            <a:pPr algn="ctr" rtl="1">
              <a:lnSpc>
                <a:spcPct val="150000"/>
              </a:lnSpc>
            </a:pPr>
            <a:r>
              <a:rPr lang="fa-IR" sz="2400" dirty="0">
                <a:solidFill>
                  <a:schemeClr val="tx1">
                    <a:lumMod val="50000"/>
                  </a:schemeClr>
                </a:solidFill>
                <a:cs typeface="B Titr" panose="00000700000000000000" pitchFamily="2" charset="-78"/>
              </a:rPr>
              <a:t>فرم معرفی ایده و طرح </a:t>
            </a:r>
            <a:r>
              <a:rPr lang="fa-IR" sz="2400" dirty="0" err="1">
                <a:solidFill>
                  <a:schemeClr val="tx1">
                    <a:lumMod val="50000"/>
                  </a:schemeClr>
                </a:solidFill>
                <a:cs typeface="B Titr" panose="00000700000000000000" pitchFamily="2" charset="-78"/>
              </a:rPr>
              <a:t>نوآورانه</a:t>
            </a:r>
            <a:r>
              <a:rPr lang="fa-IR" sz="2400" dirty="0">
                <a:solidFill>
                  <a:schemeClr val="tx1">
                    <a:lumMod val="50000"/>
                  </a:schemeClr>
                </a:solidFill>
                <a:cs typeface="B Titr" panose="00000700000000000000" pitchFamily="2" charset="-78"/>
              </a:rPr>
              <a:t> </a:t>
            </a:r>
          </a:p>
          <a:p>
            <a:pPr algn="ctr" rtl="1">
              <a:lnSpc>
                <a:spcPct val="150000"/>
              </a:lnSpc>
            </a:pPr>
            <a:r>
              <a:rPr lang="fa-IR" sz="2400" dirty="0">
                <a:solidFill>
                  <a:schemeClr val="tx1">
                    <a:lumMod val="50000"/>
                  </a:schemeClr>
                </a:solidFill>
                <a:cs typeface="B Titr" panose="00000700000000000000" pitchFamily="2" charset="-78"/>
              </a:rPr>
              <a:t>جهت پذیرش در مرکز </a:t>
            </a:r>
            <a:r>
              <a:rPr lang="fa-IR" sz="2400" dirty="0" err="1">
                <a:solidFill>
                  <a:schemeClr val="tx1">
                    <a:lumMod val="50000"/>
                  </a:schemeClr>
                </a:solidFill>
                <a:cs typeface="B Titr" panose="00000700000000000000" pitchFamily="2" charset="-78"/>
              </a:rPr>
              <a:t>کارآفرینی</a:t>
            </a:r>
            <a:r>
              <a:rPr lang="fa-IR" sz="2400" dirty="0">
                <a:solidFill>
                  <a:schemeClr val="tx1">
                    <a:lumMod val="50000"/>
                  </a:schemeClr>
                </a:solidFill>
                <a:cs typeface="B Titr" panose="00000700000000000000" pitchFamily="2" charset="-78"/>
              </a:rPr>
              <a:t> و نوآوری دانشگاه شهاب دانش</a:t>
            </a:r>
            <a:endParaRPr lang="fa-IR" sz="2400" b="1" dirty="0">
              <a:solidFill>
                <a:srgbClr val="002060"/>
              </a:solidFill>
              <a:latin typeface="IranNastaliq" pitchFamily="2" charset="0"/>
              <a:cs typeface="B Titr" panose="00000700000000000000" pitchFamily="2" charset="-78"/>
            </a:endParaRPr>
          </a:p>
          <a:p>
            <a:pPr algn="ctr" rtl="1">
              <a:lnSpc>
                <a:spcPct val="150000"/>
              </a:lnSpc>
            </a:pPr>
            <a:endParaRPr lang="fa-IR" sz="1100" b="1" dirty="0">
              <a:solidFill>
                <a:srgbClr val="002060"/>
              </a:solidFill>
              <a:latin typeface="IranNastaliq" pitchFamily="2" charset="0"/>
              <a:cs typeface="B Titr" panose="00000700000000000000" pitchFamily="2" charset="-78"/>
            </a:endParaRPr>
          </a:p>
        </p:txBody>
      </p:sp>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3</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 y="0"/>
            <a:ext cx="1447864" cy="500576"/>
          </a:xfrm>
          <a:prstGeom prst="rect">
            <a:avLst/>
          </a:prstGeom>
        </p:spPr>
      </p:pic>
      <p:sp>
        <p:nvSpPr>
          <p:cNvPr id="8" name="Rectangle 7">
            <a:extLst>
              <a:ext uri="{FF2B5EF4-FFF2-40B4-BE49-F238E27FC236}">
                <a16:creationId xmlns:a16="http://schemas.microsoft.com/office/drawing/2014/main" id="{E0B706B9-80A0-476E-92EC-EAFCD9B210E3}"/>
              </a:ext>
            </a:extLst>
          </p:cNvPr>
          <p:cNvSpPr/>
          <p:nvPr/>
        </p:nvSpPr>
        <p:spPr>
          <a:xfrm>
            <a:off x="107504" y="1718706"/>
            <a:ext cx="9154616" cy="830997"/>
          </a:xfrm>
          <a:prstGeom prst="rect">
            <a:avLst/>
          </a:prstGeom>
        </p:spPr>
        <p:txBody>
          <a:bodyPr wrap="square">
            <a:spAutoFit/>
          </a:bodyPr>
          <a:lstStyle/>
          <a:p>
            <a:pPr algn="ctr" rtl="1"/>
            <a:endParaRPr lang="en-US" sz="1200" b="1" dirty="0">
              <a:solidFill>
                <a:srgbClr val="FFC000"/>
              </a:solidFill>
              <a:latin typeface="IranNastaliq" pitchFamily="2" charset="0"/>
              <a:cs typeface="B Titr" panose="00000700000000000000" pitchFamily="2" charset="-78"/>
            </a:endParaRPr>
          </a:p>
          <a:p>
            <a:pPr algn="ctr" rtl="1">
              <a:lnSpc>
                <a:spcPct val="150000"/>
              </a:lnSpc>
            </a:pPr>
            <a:r>
              <a:rPr lang="fa-IR" sz="2400" b="1" dirty="0">
                <a:solidFill>
                  <a:srgbClr val="002060"/>
                </a:solidFill>
                <a:latin typeface="IranNastaliq" pitchFamily="2" charset="0"/>
                <a:cs typeface="B Titr" panose="00000700000000000000" pitchFamily="2" charset="-78"/>
              </a:rPr>
              <a:t>مرکز </a:t>
            </a:r>
            <a:r>
              <a:rPr lang="fa-IR" sz="2400" b="1" dirty="0" err="1">
                <a:solidFill>
                  <a:srgbClr val="002060"/>
                </a:solidFill>
                <a:latin typeface="IranNastaliq" pitchFamily="2" charset="0"/>
                <a:cs typeface="B Titr" panose="00000700000000000000" pitchFamily="2" charset="-78"/>
              </a:rPr>
              <a:t>کارآفرینی</a:t>
            </a:r>
            <a:r>
              <a:rPr lang="fa-IR" sz="2400" b="1" dirty="0">
                <a:solidFill>
                  <a:srgbClr val="002060"/>
                </a:solidFill>
                <a:latin typeface="IranNastaliq" pitchFamily="2" charset="0"/>
                <a:cs typeface="B Titr" panose="00000700000000000000" pitchFamily="2" charset="-78"/>
              </a:rPr>
              <a:t> و نوآوری </a:t>
            </a:r>
            <a:endParaRPr lang="en-US" sz="2400" b="1" dirty="0">
              <a:solidFill>
                <a:srgbClr val="002060"/>
              </a:solidFill>
              <a:latin typeface="IranNastaliq" pitchFamily="2" charset="0"/>
              <a:cs typeface="B Titr" panose="00000700000000000000" pitchFamily="2" charset="-78"/>
            </a:endParaRPr>
          </a:p>
        </p:txBody>
      </p:sp>
      <p:pic>
        <p:nvPicPr>
          <p:cNvPr id="11" name="Picture 10">
            <a:extLst>
              <a:ext uri="{FF2B5EF4-FFF2-40B4-BE49-F238E27FC236}">
                <a16:creationId xmlns:a16="http://schemas.microsoft.com/office/drawing/2014/main" id="{D933E429-5A25-4167-B393-A7B585971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767" y="44198"/>
            <a:ext cx="807441" cy="928041"/>
          </a:xfrm>
          <a:prstGeom prst="rect">
            <a:avLst/>
          </a:prstGeom>
        </p:spPr>
      </p:pic>
    </p:spTree>
    <p:extLst>
      <p:ext uri="{BB962C8B-B14F-4D97-AF65-F5344CB8AC3E}">
        <p14:creationId xmlns:p14="http://schemas.microsoft.com/office/powerpoint/2010/main" val="39680710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43025"/>
            <a:ext cx="7239000" cy="1323439"/>
          </a:xfrm>
          <a:prstGeom prst="rect">
            <a:avLst/>
          </a:prstGeom>
        </p:spPr>
        <p:txBody>
          <a:bodyPr wrap="square">
            <a:spAutoFit/>
          </a:bodyPr>
          <a:lstStyle/>
          <a:p>
            <a:pPr rtl="1">
              <a:lnSpc>
                <a:spcPct val="300000"/>
              </a:lnSpc>
            </a:pPr>
            <a:endParaRPr lang="en-US" sz="3200" b="1" dirty="0">
              <a:latin typeface="IranNastaliq" pitchFamily="2" charset="0"/>
              <a:cs typeface="IranNastaliq" pitchFamily="2" charset="0"/>
            </a:endParaRPr>
          </a:p>
        </p:txBody>
      </p:sp>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4</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21526"/>
            <a:ext cx="1447864" cy="500576"/>
          </a:xfrm>
          <a:prstGeom prst="rect">
            <a:avLst/>
          </a:prstGeom>
        </p:spPr>
      </p:pic>
      <p:sp>
        <p:nvSpPr>
          <p:cNvPr id="8" name="Forma libre 21"/>
          <p:cNvSpPr/>
          <p:nvPr/>
        </p:nvSpPr>
        <p:spPr>
          <a:xfrm rot="10800000">
            <a:off x="6660232" y="-1"/>
            <a:ext cx="2483768" cy="4724351"/>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6680111" y="913929"/>
            <a:ext cx="2229598" cy="1754326"/>
          </a:xfrm>
          <a:prstGeom prst="rect">
            <a:avLst/>
          </a:prstGeom>
        </p:spPr>
        <p:txBody>
          <a:bodyPr wrap="square">
            <a:spAutoFit/>
          </a:bodyPr>
          <a:lstStyle/>
          <a:p>
            <a:pPr algn="ctr" rtl="1">
              <a:lnSpc>
                <a:spcPct val="200000"/>
              </a:lnSpc>
            </a:pPr>
            <a:r>
              <a:rPr lang="fa-IR" b="1" dirty="0">
                <a:solidFill>
                  <a:schemeClr val="bg1"/>
                </a:solidFill>
                <a:latin typeface="IranNastaliq" pitchFamily="2" charset="0"/>
                <a:cs typeface="B Titr" panose="00000700000000000000" pitchFamily="2" charset="-78"/>
              </a:rPr>
              <a:t>نام استارتاپ</a:t>
            </a:r>
          </a:p>
          <a:p>
            <a:pPr algn="ctr" rtl="1">
              <a:lnSpc>
                <a:spcPct val="200000"/>
              </a:lnSpc>
            </a:pPr>
            <a:r>
              <a:rPr lang="fa-IR" b="1" dirty="0">
                <a:solidFill>
                  <a:schemeClr val="bg1"/>
                </a:solidFill>
                <a:latin typeface="IranNastaliq" pitchFamily="2" charset="0"/>
                <a:cs typeface="B Titr" panose="00000700000000000000" pitchFamily="2" charset="-78"/>
              </a:rPr>
              <a:t>نام صاحب ایده</a:t>
            </a:r>
          </a:p>
          <a:p>
            <a:pPr algn="ctr" rtl="1">
              <a:lnSpc>
                <a:spcPct val="200000"/>
              </a:lnSpc>
            </a:pPr>
            <a:r>
              <a:rPr lang="fa-IR" b="1" dirty="0">
                <a:solidFill>
                  <a:schemeClr val="bg1"/>
                </a:solidFill>
                <a:latin typeface="IranNastaliq" pitchFamily="2" charset="0"/>
                <a:cs typeface="B Titr" panose="00000700000000000000" pitchFamily="2" charset="-78"/>
              </a:rPr>
              <a:t>عنوان ایده محوری</a:t>
            </a:r>
          </a:p>
        </p:txBody>
      </p:sp>
      <p:sp>
        <p:nvSpPr>
          <p:cNvPr id="11" name="Rectangle 10"/>
          <p:cNvSpPr/>
          <p:nvPr/>
        </p:nvSpPr>
        <p:spPr>
          <a:xfrm>
            <a:off x="107504" y="1412776"/>
            <a:ext cx="6552728" cy="2308324"/>
          </a:xfrm>
          <a:prstGeom prst="rect">
            <a:avLst/>
          </a:prstGeom>
        </p:spPr>
        <p:txBody>
          <a:bodyPr wrap="square">
            <a:spAutoFit/>
          </a:bodyPr>
          <a:lstStyle/>
          <a:p>
            <a:pPr marL="285750" indent="-285750" algn="r" rtl="1">
              <a:lnSpc>
                <a:spcPct val="200000"/>
              </a:lnSpc>
              <a:buFont typeface="Arial" panose="020B0604020202020204" pitchFamily="34" charset="0"/>
              <a:buChar char="•"/>
            </a:pPr>
            <a:r>
              <a:rPr lang="fa-IR" b="1" dirty="0">
                <a:solidFill>
                  <a:schemeClr val="tx2"/>
                </a:solidFill>
                <a:latin typeface="IranNastaliq" pitchFamily="2" charset="0"/>
                <a:cs typeface="B Nazanin" panose="00000400000000000000" pitchFamily="2" charset="-78"/>
              </a:rPr>
              <a:t>.........</a:t>
            </a:r>
          </a:p>
          <a:p>
            <a:pPr marL="285750" indent="-285750" algn="r" rtl="1">
              <a:lnSpc>
                <a:spcPct val="200000"/>
              </a:lnSpc>
              <a:buFont typeface="Arial" panose="020B0604020202020204" pitchFamily="34" charset="0"/>
              <a:buChar char="•"/>
            </a:pPr>
            <a:r>
              <a:rPr lang="fa-IR" b="1" dirty="0">
                <a:solidFill>
                  <a:schemeClr val="tx2"/>
                </a:solidFill>
                <a:latin typeface="IranNastaliq" pitchFamily="2" charset="0"/>
                <a:cs typeface="B Nazanin" panose="00000400000000000000" pitchFamily="2" charset="-78"/>
              </a:rPr>
              <a:t>.........</a:t>
            </a:r>
          </a:p>
          <a:p>
            <a:pPr marL="285750" indent="-285750" algn="r" rtl="1">
              <a:lnSpc>
                <a:spcPct val="200000"/>
              </a:lnSpc>
              <a:buFont typeface="Arial" panose="020B0604020202020204" pitchFamily="34" charset="0"/>
              <a:buChar char="•"/>
            </a:pPr>
            <a:r>
              <a:rPr lang="fa-IR" b="1" dirty="0">
                <a:solidFill>
                  <a:schemeClr val="tx2"/>
                </a:solidFill>
                <a:latin typeface="IranNastaliq" pitchFamily="2" charset="0"/>
                <a:cs typeface="B Nazanin" panose="00000400000000000000" pitchFamily="2" charset="-78"/>
              </a:rPr>
              <a:t>..........</a:t>
            </a:r>
          </a:p>
          <a:p>
            <a:pPr algn="r" rtl="1">
              <a:lnSpc>
                <a:spcPct val="200000"/>
              </a:lnSpc>
            </a:pPr>
            <a:endParaRPr lang="fa-IR" b="1" dirty="0">
              <a:solidFill>
                <a:schemeClr val="tx2"/>
              </a:solidFill>
              <a:latin typeface="IranNastaliq" pitchFamily="2" charset="0"/>
              <a:cs typeface="B Nazanin" panose="00000400000000000000" pitchFamily="2" charset="-78"/>
            </a:endParaRPr>
          </a:p>
        </p:txBody>
      </p:sp>
      <p:pic>
        <p:nvPicPr>
          <p:cNvPr id="9" name="Picture 8">
            <a:extLst>
              <a:ext uri="{FF2B5EF4-FFF2-40B4-BE49-F238E27FC236}">
                <a16:creationId xmlns:a16="http://schemas.microsoft.com/office/drawing/2014/main" id="{9160D0C8-C0A1-4745-A940-20C6330B6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6559" y="7794"/>
            <a:ext cx="807441" cy="928041"/>
          </a:xfrm>
          <a:prstGeom prst="rect">
            <a:avLst/>
          </a:prstGeom>
        </p:spPr>
      </p:pic>
    </p:spTree>
    <p:extLst>
      <p:ext uri="{BB962C8B-B14F-4D97-AF65-F5344CB8AC3E}">
        <p14:creationId xmlns:p14="http://schemas.microsoft.com/office/powerpoint/2010/main" val="68574707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43025"/>
            <a:ext cx="7239000" cy="1323439"/>
          </a:xfrm>
          <a:prstGeom prst="rect">
            <a:avLst/>
          </a:prstGeom>
        </p:spPr>
        <p:txBody>
          <a:bodyPr wrap="square">
            <a:spAutoFit/>
          </a:bodyPr>
          <a:lstStyle/>
          <a:p>
            <a:pPr rtl="1">
              <a:lnSpc>
                <a:spcPct val="300000"/>
              </a:lnSpc>
            </a:pPr>
            <a:endParaRPr lang="en-US" sz="3200" b="1" dirty="0">
              <a:latin typeface="IranNastaliq" pitchFamily="2" charset="0"/>
              <a:cs typeface="IranNastaliq" pitchFamily="2" charset="0"/>
            </a:endParaRPr>
          </a:p>
        </p:txBody>
      </p:sp>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5</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28"/>
            <a:ext cx="1447864" cy="500576"/>
          </a:xfrm>
          <a:prstGeom prst="rect">
            <a:avLst/>
          </a:prstGeom>
        </p:spPr>
      </p:pic>
      <p:sp>
        <p:nvSpPr>
          <p:cNvPr id="8" name="Forma libre 21"/>
          <p:cNvSpPr/>
          <p:nvPr/>
        </p:nvSpPr>
        <p:spPr>
          <a:xfrm rot="10800000">
            <a:off x="6675469" y="33089"/>
            <a:ext cx="2483768" cy="4724351"/>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6876256" y="888040"/>
            <a:ext cx="2411760" cy="2308324"/>
          </a:xfrm>
          <a:prstGeom prst="rect">
            <a:avLst/>
          </a:prstGeom>
        </p:spPr>
        <p:txBody>
          <a:bodyPr wrap="square">
            <a:spAutoFit/>
          </a:bodyPr>
          <a:lstStyle/>
          <a:p>
            <a:pPr algn="ctr" rtl="1">
              <a:lnSpc>
                <a:spcPct val="200000"/>
              </a:lnSpc>
            </a:pPr>
            <a:r>
              <a:rPr lang="fa-IR" b="1" dirty="0">
                <a:solidFill>
                  <a:schemeClr val="bg1"/>
                </a:solidFill>
                <a:cs typeface="B Titr" panose="00000700000000000000" pitchFamily="2" charset="-78"/>
              </a:rPr>
              <a:t>بیان مسئله</a:t>
            </a:r>
          </a:p>
          <a:p>
            <a:pPr algn="just" rtl="1">
              <a:lnSpc>
                <a:spcPct val="200000"/>
              </a:lnSpc>
            </a:pPr>
            <a:r>
              <a:rPr lang="fa-IR" b="1" dirty="0">
                <a:solidFill>
                  <a:schemeClr val="bg1"/>
                </a:solidFill>
                <a:cs typeface="B Titr" panose="00000700000000000000" pitchFamily="2" charset="-78"/>
              </a:rPr>
              <a:t>تشریح مسئله یا مشکلی که شما برای آن راه حل نوآورانه ای دارید چیست؟</a:t>
            </a:r>
          </a:p>
        </p:txBody>
      </p:sp>
      <p:sp>
        <p:nvSpPr>
          <p:cNvPr id="11" name="Rectangle 10"/>
          <p:cNvSpPr/>
          <p:nvPr/>
        </p:nvSpPr>
        <p:spPr>
          <a:xfrm>
            <a:off x="107504" y="1412776"/>
            <a:ext cx="6552728" cy="888705"/>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fa-IR" b="1" dirty="0">
                <a:solidFill>
                  <a:schemeClr val="tx2"/>
                </a:solidFill>
                <a:latin typeface="IranNastaliq" pitchFamily="2" charset="0"/>
                <a:cs typeface="B Nazanin" panose="00000400000000000000" pitchFamily="2" charset="-78"/>
              </a:rPr>
              <a:t>.......</a:t>
            </a:r>
          </a:p>
          <a:p>
            <a:pPr algn="r" rtl="1">
              <a:lnSpc>
                <a:spcPct val="150000"/>
              </a:lnSpc>
            </a:pPr>
            <a:endParaRPr lang="fa-IR" b="1" dirty="0">
              <a:solidFill>
                <a:schemeClr val="tx2"/>
              </a:solidFill>
              <a:latin typeface="IranNastaliq" pitchFamily="2" charset="0"/>
              <a:cs typeface="B Nazanin" panose="00000400000000000000" pitchFamily="2" charset="-78"/>
            </a:endParaRPr>
          </a:p>
        </p:txBody>
      </p:sp>
      <p:pic>
        <p:nvPicPr>
          <p:cNvPr id="9" name="Picture 8">
            <a:extLst>
              <a:ext uri="{FF2B5EF4-FFF2-40B4-BE49-F238E27FC236}">
                <a16:creationId xmlns:a16="http://schemas.microsoft.com/office/drawing/2014/main" id="{C8AFF240-93C1-4799-B82E-075E2CCD5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3964" y="50383"/>
            <a:ext cx="807441" cy="928041"/>
          </a:xfrm>
          <a:prstGeom prst="rect">
            <a:avLst/>
          </a:prstGeom>
        </p:spPr>
      </p:pic>
    </p:spTree>
    <p:extLst>
      <p:ext uri="{BB962C8B-B14F-4D97-AF65-F5344CB8AC3E}">
        <p14:creationId xmlns:p14="http://schemas.microsoft.com/office/powerpoint/2010/main" val="5338030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43025"/>
            <a:ext cx="7239000" cy="1323439"/>
          </a:xfrm>
          <a:prstGeom prst="rect">
            <a:avLst/>
          </a:prstGeom>
        </p:spPr>
        <p:txBody>
          <a:bodyPr wrap="square">
            <a:spAutoFit/>
          </a:bodyPr>
          <a:lstStyle/>
          <a:p>
            <a:pPr rtl="1">
              <a:lnSpc>
                <a:spcPct val="300000"/>
              </a:lnSpc>
            </a:pPr>
            <a:endParaRPr lang="en-US" sz="3200" b="1" dirty="0">
              <a:latin typeface="IranNastaliq" pitchFamily="2" charset="0"/>
              <a:cs typeface="IranNastaliq" pitchFamily="2" charset="0"/>
            </a:endParaRPr>
          </a:p>
        </p:txBody>
      </p:sp>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6</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28"/>
            <a:ext cx="1447864" cy="500576"/>
          </a:xfrm>
          <a:prstGeom prst="rect">
            <a:avLst/>
          </a:prstGeom>
        </p:spPr>
      </p:pic>
      <p:sp>
        <p:nvSpPr>
          <p:cNvPr id="8" name="Forma libre 21"/>
          <p:cNvSpPr/>
          <p:nvPr/>
        </p:nvSpPr>
        <p:spPr>
          <a:xfrm rot="10800000">
            <a:off x="6688777" y="-2823"/>
            <a:ext cx="2483768" cy="4724351"/>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just"/>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6787317" y="757878"/>
            <a:ext cx="2229598" cy="2239074"/>
          </a:xfrm>
          <a:prstGeom prst="rect">
            <a:avLst/>
          </a:prstGeom>
        </p:spPr>
        <p:txBody>
          <a:bodyPr wrap="square">
            <a:spAutoFit/>
          </a:bodyPr>
          <a:lstStyle/>
          <a:p>
            <a:pPr algn="ctr" rtl="1">
              <a:lnSpc>
                <a:spcPct val="200000"/>
              </a:lnSpc>
            </a:pPr>
            <a:r>
              <a:rPr lang="fa-IR" dirty="0">
                <a:solidFill>
                  <a:schemeClr val="bg1"/>
                </a:solidFill>
                <a:cs typeface="B Titr" pitchFamily="2" charset="-78"/>
              </a:rPr>
              <a:t>راه حل پیشنهادی</a:t>
            </a:r>
          </a:p>
          <a:p>
            <a:pPr algn="just" rtl="1">
              <a:lnSpc>
                <a:spcPct val="200000"/>
              </a:lnSpc>
            </a:pPr>
            <a:r>
              <a:rPr lang="fa-IR" dirty="0">
                <a:solidFill>
                  <a:schemeClr val="bg1"/>
                </a:solidFill>
                <a:cs typeface="B Titr" pitchFamily="2" charset="-78"/>
              </a:rPr>
              <a:t>راه حل فناورانه یا نوآورانه برای حل مسئله یا مشکل(تشریح ایده) </a:t>
            </a:r>
          </a:p>
        </p:txBody>
      </p:sp>
      <p:sp>
        <p:nvSpPr>
          <p:cNvPr id="11" name="Rectangle 10"/>
          <p:cNvSpPr/>
          <p:nvPr/>
        </p:nvSpPr>
        <p:spPr>
          <a:xfrm>
            <a:off x="107504" y="1412776"/>
            <a:ext cx="6552728" cy="888705"/>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fa-IR" b="1" dirty="0">
                <a:solidFill>
                  <a:schemeClr val="tx2"/>
                </a:solidFill>
                <a:latin typeface="IranNastaliq" pitchFamily="2" charset="0"/>
                <a:cs typeface="B Nazanin" panose="00000400000000000000" pitchFamily="2" charset="-78"/>
              </a:rPr>
              <a:t>.......</a:t>
            </a:r>
          </a:p>
          <a:p>
            <a:pPr algn="r" rtl="1">
              <a:lnSpc>
                <a:spcPct val="150000"/>
              </a:lnSpc>
            </a:pPr>
            <a:endParaRPr lang="fa-IR" b="1" dirty="0">
              <a:solidFill>
                <a:schemeClr val="tx2"/>
              </a:solidFill>
              <a:latin typeface="IranNastaliq" pitchFamily="2" charset="0"/>
              <a:cs typeface="B Nazanin" panose="00000400000000000000" pitchFamily="2" charset="-78"/>
            </a:endParaRPr>
          </a:p>
        </p:txBody>
      </p:sp>
      <p:pic>
        <p:nvPicPr>
          <p:cNvPr id="9" name="Picture 8">
            <a:extLst>
              <a:ext uri="{FF2B5EF4-FFF2-40B4-BE49-F238E27FC236}">
                <a16:creationId xmlns:a16="http://schemas.microsoft.com/office/drawing/2014/main" id="{9E9CFF0C-5AF4-4FBE-BA9A-F7429B9D9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649" y="50383"/>
            <a:ext cx="807441" cy="928041"/>
          </a:xfrm>
          <a:prstGeom prst="rect">
            <a:avLst/>
          </a:prstGeom>
        </p:spPr>
      </p:pic>
    </p:spTree>
    <p:extLst>
      <p:ext uri="{BB962C8B-B14F-4D97-AF65-F5344CB8AC3E}">
        <p14:creationId xmlns:p14="http://schemas.microsoft.com/office/powerpoint/2010/main" val="126711482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43025"/>
            <a:ext cx="7239000" cy="1323439"/>
          </a:xfrm>
          <a:prstGeom prst="rect">
            <a:avLst/>
          </a:prstGeom>
        </p:spPr>
        <p:txBody>
          <a:bodyPr wrap="square">
            <a:spAutoFit/>
          </a:bodyPr>
          <a:lstStyle/>
          <a:p>
            <a:pPr rtl="1">
              <a:lnSpc>
                <a:spcPct val="300000"/>
              </a:lnSpc>
            </a:pPr>
            <a:endParaRPr lang="en-US" sz="3200" b="1" dirty="0">
              <a:latin typeface="IranNastaliq" pitchFamily="2" charset="0"/>
              <a:cs typeface="IranNastaliq" pitchFamily="2" charset="0"/>
            </a:endParaRPr>
          </a:p>
        </p:txBody>
      </p:sp>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7</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28"/>
            <a:ext cx="1447864" cy="500576"/>
          </a:xfrm>
          <a:prstGeom prst="rect">
            <a:avLst/>
          </a:prstGeom>
        </p:spPr>
      </p:pic>
      <p:sp>
        <p:nvSpPr>
          <p:cNvPr id="8" name="Forma libre 21"/>
          <p:cNvSpPr/>
          <p:nvPr/>
        </p:nvSpPr>
        <p:spPr>
          <a:xfrm rot="10800000">
            <a:off x="6444208" y="-2"/>
            <a:ext cx="2699792" cy="4724351"/>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6806898" y="495955"/>
            <a:ext cx="2229598" cy="3347070"/>
          </a:xfrm>
          <a:prstGeom prst="rect">
            <a:avLst/>
          </a:prstGeom>
        </p:spPr>
        <p:txBody>
          <a:bodyPr wrap="square">
            <a:spAutoFit/>
          </a:bodyPr>
          <a:lstStyle/>
          <a:p>
            <a:pPr algn="ctr" rtl="1">
              <a:lnSpc>
                <a:spcPct val="200000"/>
              </a:lnSpc>
            </a:pPr>
            <a:r>
              <a:rPr lang="fa-IR" b="1" dirty="0">
                <a:solidFill>
                  <a:schemeClr val="bg1"/>
                </a:solidFill>
                <a:latin typeface="IranNastaliq" pitchFamily="2" charset="0"/>
                <a:cs typeface="B Titr" panose="00000700000000000000" pitchFamily="2" charset="-78"/>
              </a:rPr>
              <a:t>معرفی ایده</a:t>
            </a:r>
          </a:p>
          <a:p>
            <a:pPr algn="just" rtl="1">
              <a:lnSpc>
                <a:spcPct val="200000"/>
              </a:lnSpc>
            </a:pPr>
            <a:r>
              <a:rPr lang="fa-IR" b="1" dirty="0">
                <a:solidFill>
                  <a:schemeClr val="bg1"/>
                </a:solidFill>
                <a:latin typeface="IranNastaliq" pitchFamily="2" charset="0"/>
                <a:cs typeface="B Titr" panose="00000700000000000000" pitchFamily="2" charset="-78"/>
              </a:rPr>
              <a:t>(ارزش پیشنهادی و مزیت ها و ویژگی های ایده که آنرا از سایر ایده ها متمایز می کند-گام ابتکاری)</a:t>
            </a:r>
          </a:p>
        </p:txBody>
      </p:sp>
      <p:sp>
        <p:nvSpPr>
          <p:cNvPr id="11" name="Rectangle 10"/>
          <p:cNvSpPr/>
          <p:nvPr/>
        </p:nvSpPr>
        <p:spPr>
          <a:xfrm>
            <a:off x="107504" y="1412776"/>
            <a:ext cx="6552728" cy="888705"/>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fa-IR" b="1" dirty="0">
                <a:solidFill>
                  <a:schemeClr val="tx2"/>
                </a:solidFill>
                <a:latin typeface="IranNastaliq" pitchFamily="2" charset="0"/>
                <a:cs typeface="B Nazanin" panose="00000400000000000000" pitchFamily="2" charset="-78"/>
              </a:rPr>
              <a:t>.......</a:t>
            </a:r>
          </a:p>
          <a:p>
            <a:pPr algn="r" rtl="1">
              <a:lnSpc>
                <a:spcPct val="150000"/>
              </a:lnSpc>
            </a:pPr>
            <a:endParaRPr lang="fa-IR" b="1" dirty="0">
              <a:solidFill>
                <a:schemeClr val="tx2"/>
              </a:solidFill>
              <a:latin typeface="IranNastaliq" pitchFamily="2" charset="0"/>
              <a:cs typeface="B Nazanin" panose="00000400000000000000" pitchFamily="2" charset="-78"/>
            </a:endParaRPr>
          </a:p>
        </p:txBody>
      </p:sp>
      <p:pic>
        <p:nvPicPr>
          <p:cNvPr id="9" name="Picture 8">
            <a:extLst>
              <a:ext uri="{FF2B5EF4-FFF2-40B4-BE49-F238E27FC236}">
                <a16:creationId xmlns:a16="http://schemas.microsoft.com/office/drawing/2014/main" id="{07094A8E-37A6-4D78-BA53-0BC01C5A0B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649" y="50383"/>
            <a:ext cx="807441" cy="928041"/>
          </a:xfrm>
          <a:prstGeom prst="rect">
            <a:avLst/>
          </a:prstGeom>
        </p:spPr>
      </p:pic>
    </p:spTree>
    <p:extLst>
      <p:ext uri="{BB962C8B-B14F-4D97-AF65-F5344CB8AC3E}">
        <p14:creationId xmlns:p14="http://schemas.microsoft.com/office/powerpoint/2010/main" val="43776499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43025"/>
            <a:ext cx="7239000" cy="1323439"/>
          </a:xfrm>
          <a:prstGeom prst="rect">
            <a:avLst/>
          </a:prstGeom>
        </p:spPr>
        <p:txBody>
          <a:bodyPr wrap="square">
            <a:spAutoFit/>
          </a:bodyPr>
          <a:lstStyle/>
          <a:p>
            <a:pPr rtl="1">
              <a:lnSpc>
                <a:spcPct val="300000"/>
              </a:lnSpc>
            </a:pPr>
            <a:endParaRPr lang="en-US" sz="3200" b="1" dirty="0">
              <a:latin typeface="IranNastaliq" pitchFamily="2" charset="0"/>
              <a:cs typeface="IranNastaliq" pitchFamily="2" charset="0"/>
            </a:endParaRPr>
          </a:p>
        </p:txBody>
      </p:sp>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8</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28"/>
            <a:ext cx="1447864" cy="500576"/>
          </a:xfrm>
          <a:prstGeom prst="rect">
            <a:avLst/>
          </a:prstGeom>
        </p:spPr>
      </p:pic>
      <p:sp>
        <p:nvSpPr>
          <p:cNvPr id="8" name="Forma libre 21"/>
          <p:cNvSpPr/>
          <p:nvPr/>
        </p:nvSpPr>
        <p:spPr>
          <a:xfrm rot="10800000">
            <a:off x="6660232" y="-1"/>
            <a:ext cx="2483768" cy="4724351"/>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7038601" y="1438175"/>
            <a:ext cx="2229598" cy="1338828"/>
          </a:xfrm>
          <a:prstGeom prst="rect">
            <a:avLst/>
          </a:prstGeom>
        </p:spPr>
        <p:txBody>
          <a:bodyPr wrap="square">
            <a:spAutoFit/>
          </a:bodyPr>
          <a:lstStyle/>
          <a:p>
            <a:pPr algn="ctr" rtl="1">
              <a:lnSpc>
                <a:spcPct val="150000"/>
              </a:lnSpc>
            </a:pPr>
            <a:r>
              <a:rPr lang="fa-IR" b="1" dirty="0">
                <a:solidFill>
                  <a:schemeClr val="bg1"/>
                </a:solidFill>
                <a:latin typeface="IranNastaliq" pitchFamily="2" charset="0"/>
                <a:cs typeface="B Titr" panose="00000700000000000000" pitchFamily="2" charset="-78"/>
              </a:rPr>
              <a:t>محصول</a:t>
            </a:r>
          </a:p>
          <a:p>
            <a:pPr algn="ctr" rtl="1">
              <a:lnSpc>
                <a:spcPct val="150000"/>
              </a:lnSpc>
            </a:pPr>
            <a:r>
              <a:rPr lang="fa-IR" b="1" dirty="0">
                <a:solidFill>
                  <a:schemeClr val="bg1"/>
                </a:solidFill>
                <a:latin typeface="IranNastaliq" pitchFamily="2" charset="0"/>
                <a:cs typeface="B Titr" panose="00000700000000000000" pitchFamily="2" charset="-78"/>
              </a:rPr>
              <a:t>(کالا/خدمت) </a:t>
            </a:r>
          </a:p>
          <a:p>
            <a:pPr algn="ctr" rtl="1">
              <a:lnSpc>
                <a:spcPct val="150000"/>
              </a:lnSpc>
            </a:pPr>
            <a:r>
              <a:rPr lang="fa-IR" b="1" dirty="0">
                <a:solidFill>
                  <a:schemeClr val="bg1"/>
                </a:solidFill>
                <a:latin typeface="IranNastaliq" pitchFamily="2" charset="0"/>
                <a:cs typeface="B Titr" panose="00000700000000000000" pitchFamily="2" charset="-78"/>
              </a:rPr>
              <a:t>چند تصویر از محصول</a:t>
            </a:r>
          </a:p>
        </p:txBody>
      </p:sp>
      <p:sp>
        <p:nvSpPr>
          <p:cNvPr id="11" name="Rectangle 10"/>
          <p:cNvSpPr/>
          <p:nvPr/>
        </p:nvSpPr>
        <p:spPr>
          <a:xfrm>
            <a:off x="107504" y="1412776"/>
            <a:ext cx="6552728" cy="888705"/>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fa-IR" b="1" dirty="0">
                <a:solidFill>
                  <a:schemeClr val="tx2"/>
                </a:solidFill>
                <a:latin typeface="IranNastaliq" pitchFamily="2" charset="0"/>
                <a:cs typeface="B Nazanin" panose="00000400000000000000" pitchFamily="2" charset="-78"/>
              </a:rPr>
              <a:t>.......</a:t>
            </a:r>
          </a:p>
          <a:p>
            <a:pPr algn="r" rtl="1">
              <a:lnSpc>
                <a:spcPct val="150000"/>
              </a:lnSpc>
            </a:pPr>
            <a:endParaRPr lang="fa-IR" b="1" dirty="0">
              <a:solidFill>
                <a:schemeClr val="tx2"/>
              </a:solidFill>
              <a:latin typeface="IranNastaliq" pitchFamily="2" charset="0"/>
              <a:cs typeface="B Nazanin" panose="00000400000000000000" pitchFamily="2" charset="-78"/>
            </a:endParaRPr>
          </a:p>
        </p:txBody>
      </p:sp>
      <p:pic>
        <p:nvPicPr>
          <p:cNvPr id="9" name="Picture 8">
            <a:extLst>
              <a:ext uri="{FF2B5EF4-FFF2-40B4-BE49-F238E27FC236}">
                <a16:creationId xmlns:a16="http://schemas.microsoft.com/office/drawing/2014/main" id="{E7FC7DBA-4DAA-48D7-A26B-A2538EE9C2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3649" y="50383"/>
            <a:ext cx="807441" cy="928041"/>
          </a:xfrm>
          <a:prstGeom prst="rect">
            <a:avLst/>
          </a:prstGeom>
        </p:spPr>
      </p:pic>
    </p:spTree>
    <p:extLst>
      <p:ext uri="{BB962C8B-B14F-4D97-AF65-F5344CB8AC3E}">
        <p14:creationId xmlns:p14="http://schemas.microsoft.com/office/powerpoint/2010/main" val="244485968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843025"/>
            <a:ext cx="7239000" cy="1323439"/>
          </a:xfrm>
          <a:prstGeom prst="rect">
            <a:avLst/>
          </a:prstGeom>
        </p:spPr>
        <p:txBody>
          <a:bodyPr wrap="square">
            <a:spAutoFit/>
          </a:bodyPr>
          <a:lstStyle/>
          <a:p>
            <a:pPr rtl="1">
              <a:lnSpc>
                <a:spcPct val="300000"/>
              </a:lnSpc>
            </a:pPr>
            <a:endParaRPr lang="en-US" sz="3200" b="1" dirty="0">
              <a:latin typeface="IranNastaliq" pitchFamily="2" charset="0"/>
              <a:cs typeface="IranNastaliq" pitchFamily="2" charset="0"/>
            </a:endParaRPr>
          </a:p>
        </p:txBody>
      </p:sp>
      <p:sp>
        <p:nvSpPr>
          <p:cNvPr id="3" name="Slide Number Placeholder 2"/>
          <p:cNvSpPr>
            <a:spLocks noGrp="1"/>
          </p:cNvSpPr>
          <p:nvPr>
            <p:ph type="sldNum" sz="quarter" idx="12"/>
          </p:nvPr>
        </p:nvSpPr>
        <p:spPr/>
        <p:txBody>
          <a:bodyPr/>
          <a:lstStyle/>
          <a:p>
            <a:fld id="{4160189E-95A8-42E3-BAA7-F4E86E74B59F}" type="slidenum">
              <a:rPr lang="en-US" smtClean="0">
                <a:solidFill>
                  <a:prstClr val="black">
                    <a:tint val="75000"/>
                  </a:prstClr>
                </a:solidFill>
              </a:rPr>
              <a:pPr/>
              <a:t>9</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28"/>
            <a:ext cx="1447864" cy="500576"/>
          </a:xfrm>
          <a:prstGeom prst="rect">
            <a:avLst/>
          </a:prstGeom>
        </p:spPr>
      </p:pic>
      <p:sp>
        <p:nvSpPr>
          <p:cNvPr id="8" name="Forma libre 21"/>
          <p:cNvSpPr/>
          <p:nvPr/>
        </p:nvSpPr>
        <p:spPr>
          <a:xfrm rot="10800000">
            <a:off x="6660232" y="-1"/>
            <a:ext cx="2483768" cy="4724351"/>
          </a:xfrm>
          <a:custGeom>
            <a:avLst/>
            <a:gdLst>
              <a:gd name="connsiteX0" fmla="*/ 0 w 4208106"/>
              <a:gd name="connsiteY0" fmla="*/ 0 h 5143500"/>
              <a:gd name="connsiteX1" fmla="*/ 3197336 w 4208106"/>
              <a:gd name="connsiteY1" fmla="*/ 0 h 5143500"/>
              <a:gd name="connsiteX2" fmla="*/ 3197336 w 4208106"/>
              <a:gd name="connsiteY2" fmla="*/ 1491236 h 5143500"/>
              <a:gd name="connsiteX3" fmla="*/ 3326363 w 4208106"/>
              <a:gd name="connsiteY3" fmla="*/ 1620263 h 5143500"/>
              <a:gd name="connsiteX4" fmla="*/ 3326362 w 4208106"/>
              <a:gd name="connsiteY4" fmla="*/ 1620264 h 5143500"/>
              <a:gd name="connsiteX5" fmla="*/ 3455389 w 4208106"/>
              <a:gd name="connsiteY5" fmla="*/ 1491237 h 5143500"/>
              <a:gd name="connsiteX6" fmla="*/ 3455389 w 4208106"/>
              <a:gd name="connsiteY6" fmla="*/ 1402319 h 5143500"/>
              <a:gd name="connsiteX7" fmla="*/ 3458987 w 4208106"/>
              <a:gd name="connsiteY7" fmla="*/ 1384500 h 5143500"/>
              <a:gd name="connsiteX8" fmla="*/ 3577874 w 4208106"/>
              <a:gd name="connsiteY8" fmla="*/ 1305696 h 5143500"/>
              <a:gd name="connsiteX9" fmla="*/ 3696762 w 4208106"/>
              <a:gd name="connsiteY9" fmla="*/ 1384500 h 5143500"/>
              <a:gd name="connsiteX10" fmla="*/ 3701721 w 4208106"/>
              <a:gd name="connsiteY10" fmla="*/ 1409065 h 5143500"/>
              <a:gd name="connsiteX11" fmla="*/ 3701721 w 4208106"/>
              <a:gd name="connsiteY11" fmla="*/ 2147429 h 5143500"/>
              <a:gd name="connsiteX12" fmla="*/ 3830748 w 4208106"/>
              <a:gd name="connsiteY12" fmla="*/ 2276456 h 5143500"/>
              <a:gd name="connsiteX13" fmla="*/ 3830747 w 4208106"/>
              <a:gd name="connsiteY13" fmla="*/ 2276457 h 5143500"/>
              <a:gd name="connsiteX14" fmla="*/ 3959774 w 4208106"/>
              <a:gd name="connsiteY14" fmla="*/ 2147430 h 5143500"/>
              <a:gd name="connsiteX15" fmla="*/ 3959774 w 4208106"/>
              <a:gd name="connsiteY15" fmla="*/ 2058512 h 5143500"/>
              <a:gd name="connsiteX16" fmla="*/ 3963372 w 4208106"/>
              <a:gd name="connsiteY16" fmla="*/ 2040693 h 5143500"/>
              <a:gd name="connsiteX17" fmla="*/ 4082259 w 4208106"/>
              <a:gd name="connsiteY17" fmla="*/ 1961889 h 5143500"/>
              <a:gd name="connsiteX18" fmla="*/ 4201147 w 4208106"/>
              <a:gd name="connsiteY18" fmla="*/ 2040693 h 5143500"/>
              <a:gd name="connsiteX19" fmla="*/ 4208106 w 4208106"/>
              <a:gd name="connsiteY19" fmla="*/ 2075165 h 5143500"/>
              <a:gd name="connsiteX20" fmla="*/ 4208106 w 4208106"/>
              <a:gd name="connsiteY20" fmla="*/ 5143500 h 5143500"/>
              <a:gd name="connsiteX21" fmla="*/ 0 w 4208106"/>
              <a:gd name="connsiteY2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08106" h="5143500">
                <a:moveTo>
                  <a:pt x="0" y="0"/>
                </a:moveTo>
                <a:lnTo>
                  <a:pt x="3197336" y="0"/>
                </a:lnTo>
                <a:lnTo>
                  <a:pt x="3197336" y="1491236"/>
                </a:lnTo>
                <a:cubicBezTo>
                  <a:pt x="3197336" y="1562496"/>
                  <a:pt x="3255103" y="1620263"/>
                  <a:pt x="3326363" y="1620263"/>
                </a:cubicBezTo>
                <a:lnTo>
                  <a:pt x="3326362" y="1620264"/>
                </a:lnTo>
                <a:cubicBezTo>
                  <a:pt x="3397622" y="1620264"/>
                  <a:pt x="3455389" y="1562497"/>
                  <a:pt x="3455389" y="1491237"/>
                </a:cubicBezTo>
                <a:lnTo>
                  <a:pt x="3455389" y="1402319"/>
                </a:lnTo>
                <a:lnTo>
                  <a:pt x="3458987" y="1384500"/>
                </a:lnTo>
                <a:cubicBezTo>
                  <a:pt x="3478574" y="1338190"/>
                  <a:pt x="3524429" y="1305696"/>
                  <a:pt x="3577874" y="1305696"/>
                </a:cubicBezTo>
                <a:cubicBezTo>
                  <a:pt x="3631319" y="1305696"/>
                  <a:pt x="3677174" y="1338190"/>
                  <a:pt x="3696762" y="1384500"/>
                </a:cubicBezTo>
                <a:lnTo>
                  <a:pt x="3701721" y="1409065"/>
                </a:lnTo>
                <a:lnTo>
                  <a:pt x="3701721" y="2147429"/>
                </a:lnTo>
                <a:cubicBezTo>
                  <a:pt x="3701721" y="2218689"/>
                  <a:pt x="3759488" y="2276456"/>
                  <a:pt x="3830748" y="2276456"/>
                </a:cubicBezTo>
                <a:lnTo>
                  <a:pt x="3830747" y="2276457"/>
                </a:lnTo>
                <a:cubicBezTo>
                  <a:pt x="3902007" y="2276457"/>
                  <a:pt x="3959774" y="2218690"/>
                  <a:pt x="3959774" y="2147430"/>
                </a:cubicBezTo>
                <a:lnTo>
                  <a:pt x="3959774" y="2058512"/>
                </a:lnTo>
                <a:lnTo>
                  <a:pt x="3963372" y="2040693"/>
                </a:lnTo>
                <a:cubicBezTo>
                  <a:pt x="3982959" y="1994383"/>
                  <a:pt x="4028814" y="1961889"/>
                  <a:pt x="4082259" y="1961889"/>
                </a:cubicBezTo>
                <a:cubicBezTo>
                  <a:pt x="4135704" y="1961889"/>
                  <a:pt x="4181559" y="1994383"/>
                  <a:pt x="4201147" y="2040693"/>
                </a:cubicBezTo>
                <a:lnTo>
                  <a:pt x="4208106" y="2075165"/>
                </a:lnTo>
                <a:lnTo>
                  <a:pt x="4208106" y="5143500"/>
                </a:lnTo>
                <a:lnTo>
                  <a:pt x="0" y="5143500"/>
                </a:lnTo>
                <a:close/>
              </a:path>
            </a:pathLst>
          </a:cu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s-ES_tradnl" sz="1867" b="1" dirty="0">
              <a:solidFill>
                <a:schemeClr val="accent2">
                  <a:lumMod val="60000"/>
                  <a:lumOff val="40000"/>
                </a:schemeClr>
              </a:solidFill>
              <a:latin typeface="Raleway Black" charset="0"/>
              <a:ea typeface="Raleway Black" charset="0"/>
              <a:cs typeface="Raleway Black" charset="0"/>
            </a:endParaRPr>
          </a:p>
        </p:txBody>
      </p:sp>
      <p:sp>
        <p:nvSpPr>
          <p:cNvPr id="10" name="Rectangle 9"/>
          <p:cNvSpPr/>
          <p:nvPr/>
        </p:nvSpPr>
        <p:spPr>
          <a:xfrm>
            <a:off x="7038601" y="1220981"/>
            <a:ext cx="2229598" cy="1754326"/>
          </a:xfrm>
          <a:prstGeom prst="rect">
            <a:avLst/>
          </a:prstGeom>
        </p:spPr>
        <p:txBody>
          <a:bodyPr wrap="square">
            <a:spAutoFit/>
          </a:bodyPr>
          <a:lstStyle/>
          <a:p>
            <a:pPr algn="ctr" rtl="1">
              <a:lnSpc>
                <a:spcPct val="200000"/>
              </a:lnSpc>
            </a:pPr>
            <a:r>
              <a:rPr lang="fa-IR" b="1" dirty="0">
                <a:solidFill>
                  <a:schemeClr val="bg1"/>
                </a:solidFill>
                <a:latin typeface="IranNastaliq" pitchFamily="2" charset="0"/>
                <a:cs typeface="B Titr" panose="00000700000000000000" pitchFamily="2" charset="-78"/>
              </a:rPr>
              <a:t>رقبا</a:t>
            </a:r>
          </a:p>
          <a:p>
            <a:pPr algn="ctr" rtl="1">
              <a:lnSpc>
                <a:spcPct val="200000"/>
              </a:lnSpc>
            </a:pPr>
            <a:r>
              <a:rPr lang="fa-IR" b="1" dirty="0">
                <a:solidFill>
                  <a:schemeClr val="bg1"/>
                </a:solidFill>
                <a:latin typeface="IranNastaliq" pitchFamily="2" charset="0"/>
                <a:cs typeface="B Titr" panose="00000700000000000000" pitchFamily="2" charset="-78"/>
              </a:rPr>
              <a:t>مقایسه مزیت رقابتی خود با رقبا مانند الگو</a:t>
            </a:r>
            <a:endParaRPr lang="fa-IR" b="1" dirty="0">
              <a:solidFill>
                <a:schemeClr val="bg1"/>
              </a:solidFill>
              <a:cs typeface="B Titr" panose="00000700000000000000" pitchFamily="2" charset="-78"/>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224" t="7227" r="5119" b="13271"/>
          <a:stretch/>
        </p:blipFill>
        <p:spPr>
          <a:xfrm>
            <a:off x="0" y="4441612"/>
            <a:ext cx="3635896" cy="1874759"/>
          </a:xfrm>
          <a:prstGeom prst="rect">
            <a:avLst/>
          </a:prstGeom>
          <a:ln>
            <a:solidFill>
              <a:srgbClr val="D1E9E4"/>
            </a:solidFill>
          </a:ln>
        </p:spPr>
      </p:pic>
      <p:graphicFrame>
        <p:nvGraphicFramePr>
          <p:cNvPr id="5" name="Table 4"/>
          <p:cNvGraphicFramePr>
            <a:graphicFrameLocks noGrp="1"/>
          </p:cNvGraphicFramePr>
          <p:nvPr>
            <p:extLst>
              <p:ext uri="{D42A27DB-BD31-4B8C-83A1-F6EECF244321}">
                <p14:modId xmlns:p14="http://schemas.microsoft.com/office/powerpoint/2010/main" val="431669561"/>
              </p:ext>
            </p:extLst>
          </p:nvPr>
        </p:nvGraphicFramePr>
        <p:xfrm>
          <a:off x="323528" y="1110352"/>
          <a:ext cx="6096000" cy="2966720"/>
        </p:xfrm>
        <a:graphic>
          <a:graphicData uri="http://schemas.openxmlformats.org/drawingml/2006/table">
            <a:tbl>
              <a:tblPr rtl="1" firstRow="1" bandRow="1">
                <a:tableStyleId>{5940675A-B579-460E-94D1-54222C63F5DA}</a:tableStyleId>
              </a:tblPr>
              <a:tblGrid>
                <a:gridCol w="1219200">
                  <a:extLst>
                    <a:ext uri="{9D8B030D-6E8A-4147-A177-3AD203B41FA5}">
                      <a16:colId xmlns:a16="http://schemas.microsoft.com/office/drawing/2014/main" val="3222899306"/>
                    </a:ext>
                  </a:extLst>
                </a:gridCol>
                <a:gridCol w="1219200">
                  <a:extLst>
                    <a:ext uri="{9D8B030D-6E8A-4147-A177-3AD203B41FA5}">
                      <a16:colId xmlns:a16="http://schemas.microsoft.com/office/drawing/2014/main" val="1723141404"/>
                    </a:ext>
                  </a:extLst>
                </a:gridCol>
                <a:gridCol w="1219200">
                  <a:extLst>
                    <a:ext uri="{9D8B030D-6E8A-4147-A177-3AD203B41FA5}">
                      <a16:colId xmlns:a16="http://schemas.microsoft.com/office/drawing/2014/main" val="111578846"/>
                    </a:ext>
                  </a:extLst>
                </a:gridCol>
                <a:gridCol w="1219200">
                  <a:extLst>
                    <a:ext uri="{9D8B030D-6E8A-4147-A177-3AD203B41FA5}">
                      <a16:colId xmlns:a16="http://schemas.microsoft.com/office/drawing/2014/main" val="2562907945"/>
                    </a:ext>
                  </a:extLst>
                </a:gridCol>
                <a:gridCol w="1219200">
                  <a:extLst>
                    <a:ext uri="{9D8B030D-6E8A-4147-A177-3AD203B41FA5}">
                      <a16:colId xmlns:a16="http://schemas.microsoft.com/office/drawing/2014/main" val="251760154"/>
                    </a:ext>
                  </a:extLst>
                </a:gridCol>
              </a:tblGrid>
              <a:tr h="370840">
                <a:tc>
                  <a:txBody>
                    <a:bodyPr/>
                    <a:lstStyle/>
                    <a:p>
                      <a:pPr rtl="1"/>
                      <a:endParaRPr lang="fa-IR" dirty="0"/>
                    </a:p>
                  </a:txBody>
                  <a:tcPr/>
                </a:tc>
                <a:tc>
                  <a:txBody>
                    <a:bodyPr/>
                    <a:lstStyle/>
                    <a:p>
                      <a:pPr rtl="1"/>
                      <a:endParaRPr lang="fa-IR" dirty="0"/>
                    </a:p>
                  </a:txBody>
                  <a:tcPr/>
                </a:tc>
                <a:tc>
                  <a:txBody>
                    <a:bodyPr/>
                    <a:lstStyle/>
                    <a:p>
                      <a:pPr rtl="1"/>
                      <a:endParaRPr lang="fa-IR" dirty="0"/>
                    </a:p>
                  </a:txBody>
                  <a:tcPr/>
                </a:tc>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val="1125108920"/>
                  </a:ext>
                </a:extLst>
              </a:tr>
              <a:tr h="370840">
                <a:tc>
                  <a:txBody>
                    <a:bodyPr/>
                    <a:lstStyle/>
                    <a:p>
                      <a:pPr rtl="1"/>
                      <a:endParaRPr lang="fa-IR"/>
                    </a:p>
                  </a:txBody>
                  <a:tcPr/>
                </a:tc>
                <a:tc>
                  <a:txBody>
                    <a:bodyPr/>
                    <a:lstStyle/>
                    <a:p>
                      <a:pPr rtl="1"/>
                      <a:endParaRPr lang="fa-IR" dirty="0"/>
                    </a:p>
                  </a:txBody>
                  <a:tcPr/>
                </a:tc>
                <a:tc>
                  <a:txBody>
                    <a:bodyPr/>
                    <a:lstStyle/>
                    <a:p>
                      <a:pPr rtl="1"/>
                      <a:endParaRPr lang="fa-IR" dirty="0"/>
                    </a:p>
                  </a:txBody>
                  <a:tcPr/>
                </a:tc>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val="1139192289"/>
                  </a:ext>
                </a:extLst>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val="3023176516"/>
                  </a:ext>
                </a:extLst>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val="1495458403"/>
                  </a:ext>
                </a:extLst>
              </a:tr>
              <a:tr h="370840">
                <a:tc>
                  <a:txBody>
                    <a:bodyPr/>
                    <a:lstStyle/>
                    <a:p>
                      <a:pPr rtl="1"/>
                      <a:endParaRPr lang="fa-IR"/>
                    </a:p>
                  </a:txBody>
                  <a:tcPr/>
                </a:tc>
                <a:tc>
                  <a:txBody>
                    <a:bodyPr/>
                    <a:lstStyle/>
                    <a:p>
                      <a:pPr rtl="1"/>
                      <a:endParaRPr lang="fa-IR" dirty="0"/>
                    </a:p>
                  </a:txBody>
                  <a:tcPr/>
                </a:tc>
                <a:tc>
                  <a:txBody>
                    <a:bodyPr/>
                    <a:lstStyle/>
                    <a:p>
                      <a:pPr rtl="1"/>
                      <a:endParaRPr lang="fa-IR"/>
                    </a:p>
                  </a:txBody>
                  <a:tcPr/>
                </a:tc>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val="228815960"/>
                  </a:ext>
                </a:extLst>
              </a:tr>
              <a:tr h="370840">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val="228160369"/>
                  </a:ext>
                </a:extLst>
              </a:tr>
              <a:tr h="370840">
                <a:tc>
                  <a:txBody>
                    <a:bodyPr/>
                    <a:lstStyle/>
                    <a:p>
                      <a:pPr rtl="1"/>
                      <a:endParaRPr lang="fa-IR"/>
                    </a:p>
                  </a:txBody>
                  <a:tcPr/>
                </a:tc>
                <a:tc>
                  <a:txBody>
                    <a:bodyPr/>
                    <a:lstStyle/>
                    <a:p>
                      <a:pPr rtl="1"/>
                      <a:endParaRPr lang="fa-IR" dirty="0"/>
                    </a:p>
                  </a:txBody>
                  <a:tcPr/>
                </a:tc>
                <a:tc>
                  <a:txBody>
                    <a:bodyPr/>
                    <a:lstStyle/>
                    <a:p>
                      <a:pPr rtl="1"/>
                      <a:endParaRPr lang="fa-IR"/>
                    </a:p>
                  </a:txBody>
                  <a:tcPr/>
                </a:tc>
                <a:tc>
                  <a:txBody>
                    <a:bodyPr/>
                    <a:lstStyle/>
                    <a:p>
                      <a:pPr rtl="1"/>
                      <a:endParaRPr lang="fa-IR"/>
                    </a:p>
                  </a:txBody>
                  <a:tcPr/>
                </a:tc>
                <a:tc>
                  <a:txBody>
                    <a:bodyPr/>
                    <a:lstStyle/>
                    <a:p>
                      <a:pPr rtl="1"/>
                      <a:endParaRPr lang="fa-IR"/>
                    </a:p>
                  </a:txBody>
                  <a:tcPr/>
                </a:tc>
                <a:extLst>
                  <a:ext uri="{0D108BD9-81ED-4DB2-BD59-A6C34878D82A}">
                    <a16:rowId xmlns:a16="http://schemas.microsoft.com/office/drawing/2014/main" val="354311207"/>
                  </a:ext>
                </a:extLst>
              </a:tr>
              <a:tr h="370840">
                <a:tc>
                  <a:txBody>
                    <a:bodyPr/>
                    <a:lstStyle/>
                    <a:p>
                      <a:pPr rtl="1"/>
                      <a:endParaRPr lang="fa-IR"/>
                    </a:p>
                  </a:txBody>
                  <a:tcPr/>
                </a:tc>
                <a:tc>
                  <a:txBody>
                    <a:bodyPr/>
                    <a:lstStyle/>
                    <a:p>
                      <a:pPr rtl="1"/>
                      <a:endParaRPr lang="fa-IR" dirty="0"/>
                    </a:p>
                  </a:txBody>
                  <a:tcPr/>
                </a:tc>
                <a:tc>
                  <a:txBody>
                    <a:bodyPr/>
                    <a:lstStyle/>
                    <a:p>
                      <a:pPr rtl="1"/>
                      <a:endParaRPr lang="fa-IR"/>
                    </a:p>
                  </a:txBody>
                  <a:tcPr/>
                </a:tc>
                <a:tc>
                  <a:txBody>
                    <a:bodyPr/>
                    <a:lstStyle/>
                    <a:p>
                      <a:pPr rtl="1"/>
                      <a:endParaRPr lang="fa-IR"/>
                    </a:p>
                  </a:txBody>
                  <a:tcPr/>
                </a:tc>
                <a:tc>
                  <a:txBody>
                    <a:bodyPr/>
                    <a:lstStyle/>
                    <a:p>
                      <a:pPr rtl="1"/>
                      <a:endParaRPr lang="fa-IR" dirty="0"/>
                    </a:p>
                  </a:txBody>
                  <a:tcPr/>
                </a:tc>
                <a:extLst>
                  <a:ext uri="{0D108BD9-81ED-4DB2-BD59-A6C34878D82A}">
                    <a16:rowId xmlns:a16="http://schemas.microsoft.com/office/drawing/2014/main" val="1793123297"/>
                  </a:ext>
                </a:extLst>
              </a:tr>
            </a:tbl>
          </a:graphicData>
        </a:graphic>
      </p:graphicFrame>
      <p:pic>
        <p:nvPicPr>
          <p:cNvPr id="9" name="Picture 8">
            <a:extLst>
              <a:ext uri="{FF2B5EF4-FFF2-40B4-BE49-F238E27FC236}">
                <a16:creationId xmlns:a16="http://schemas.microsoft.com/office/drawing/2014/main" id="{921D939F-C93B-4ECC-922B-DF983A0D76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062" y="33089"/>
            <a:ext cx="807441" cy="928041"/>
          </a:xfrm>
          <a:prstGeom prst="rect">
            <a:avLst/>
          </a:prstGeom>
        </p:spPr>
      </p:pic>
    </p:spTree>
    <p:extLst>
      <p:ext uri="{BB962C8B-B14F-4D97-AF65-F5344CB8AC3E}">
        <p14:creationId xmlns:p14="http://schemas.microsoft.com/office/powerpoint/2010/main" val="189272705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theme/theme1.xml><?xml version="1.0" encoding="utf-8"?>
<a:theme xmlns:a="http://schemas.openxmlformats.org/drawingml/2006/main" name="Retrospect">
  <a:themeElements>
    <a:clrScheme name="Custom 6">
      <a:dk1>
        <a:srgbClr val="17406D"/>
      </a:dk1>
      <a:lt1>
        <a:sysClr val="window" lastClr="FFFFFF"/>
      </a:lt1>
      <a:dk2>
        <a:srgbClr val="17406D"/>
      </a:dk2>
      <a:lt2>
        <a:srgbClr val="DBEFF9"/>
      </a:lt2>
      <a:accent1>
        <a:srgbClr val="7030A0"/>
      </a:accent1>
      <a:accent2>
        <a:srgbClr val="FFC000"/>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2776</TotalTime>
  <Words>963</Words>
  <Application>Microsoft Office PowerPoint</Application>
  <PresentationFormat>On-screen Show (4:3)</PresentationFormat>
  <Paragraphs>185</Paragraphs>
  <Slides>19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Times New Roman</vt:lpstr>
      <vt:lpstr>Calibri Light</vt:lpstr>
      <vt:lpstr>IranNastaliq</vt:lpstr>
      <vt:lpstr>Gill Sans</vt:lpstr>
      <vt:lpstr>IRANSans</vt:lpstr>
      <vt:lpstr>Arial</vt:lpstr>
      <vt:lpstr>Calibri</vt:lpstr>
      <vt:lpstr>Aban</vt:lpstr>
      <vt:lpstr>Raleway Black</vt:lpstr>
      <vt:lpstr>B Titr</vt:lpstr>
      <vt:lpstr>Wingdings 2</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PTP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moshiri</dc:creator>
  <cp:lastModifiedBy>.</cp:lastModifiedBy>
  <cp:revision>253</cp:revision>
  <dcterms:created xsi:type="dcterms:W3CDTF">2010-10-26T10:20:37Z</dcterms:created>
  <dcterms:modified xsi:type="dcterms:W3CDTF">2024-11-20T09:33:29Z</dcterms:modified>
</cp:coreProperties>
</file>